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2" r:id="rId4"/>
  </p:sldMasterIdLst>
  <p:notesMasterIdLst>
    <p:notesMasterId r:id="rId22"/>
  </p:notesMasterIdLst>
  <p:handoutMasterIdLst>
    <p:handoutMasterId r:id="rId23"/>
  </p:handoutMasterIdLst>
  <p:sldIdLst>
    <p:sldId id="256" r:id="rId5"/>
    <p:sldId id="257" r:id="rId6"/>
    <p:sldId id="271" r:id="rId7"/>
    <p:sldId id="272" r:id="rId8"/>
    <p:sldId id="258" r:id="rId9"/>
    <p:sldId id="259" r:id="rId10"/>
    <p:sldId id="261" r:id="rId11"/>
    <p:sldId id="262" r:id="rId12"/>
    <p:sldId id="263" r:id="rId13"/>
    <p:sldId id="264" r:id="rId14"/>
    <p:sldId id="260" r:id="rId15"/>
    <p:sldId id="265" r:id="rId16"/>
    <p:sldId id="266" r:id="rId17"/>
    <p:sldId id="267" r:id="rId18"/>
    <p:sldId id="268" r:id="rId19"/>
    <p:sldId id="269" r:id="rId20"/>
    <p:sldId id="270"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5">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ry Catharine Grau" initials="MCG [7]" lastIdx="1" clrIdx="6"/>
  <p:cmAuthor id="1" name="Mary Catharine Grau" initials="MCG" lastIdx="0" clrIdx="0"/>
  <p:cmAuthor id="8" name="Mary Catharine Grau" initials="MCG [8]" lastIdx="1" clrIdx="7"/>
  <p:cmAuthor id="2" name="Mary Catharine Grau" initials="MCG [2]" lastIdx="1" clrIdx="1"/>
  <p:cmAuthor id="3" name="Mary Catharine Grau" initials="MCG [3]" lastIdx="1" clrIdx="2"/>
  <p:cmAuthor id="4" name="Mary Catharine Grau" initials="MCG [4]" lastIdx="1" clrIdx="3"/>
  <p:cmAuthor id="5" name="Mary Catharine Grau" initials="MCG [5]" lastIdx="1" clrIdx="4"/>
  <p:cmAuthor id="6" name="Mary Catharine Grau" initials="MCG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EB9"/>
    <a:srgbClr val="003359"/>
    <a:srgbClr val="37424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autoAdjust="0"/>
    <p:restoredTop sz="70655" autoAdjust="0"/>
  </p:normalViewPr>
  <p:slideViewPr>
    <p:cSldViewPr snapToGrid="0" snapToObjects="1">
      <p:cViewPr varScale="1">
        <p:scale>
          <a:sx n="152" d="100"/>
          <a:sy n="152" d="100"/>
        </p:scale>
        <p:origin x="1880" y="184"/>
      </p:cViewPr>
      <p:guideLst>
        <p:guide orient="horz" pos="1575"/>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2" d="100"/>
        <a:sy n="9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326392-80DA-D648-920A-F1E2A6FAC5BA}" type="datetimeFigureOut">
              <a:rPr lang="en-US" smtClean="0"/>
              <a:t>10/30/20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C279F0-A99C-9D46-B275-6CBCC061DF14}" type="slidenum">
              <a:rPr lang="en-US" smtClean="0"/>
              <a:t>‹#›</a:t>
            </a:fld>
            <a:endParaRPr lang="en-US" dirty="0"/>
          </a:p>
        </p:txBody>
      </p:sp>
    </p:spTree>
    <p:extLst>
      <p:ext uri="{BB962C8B-B14F-4D97-AF65-F5344CB8AC3E}">
        <p14:creationId xmlns:p14="http://schemas.microsoft.com/office/powerpoint/2010/main" val="16481460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1A1866-83D2-8140-A5AC-07CC7FE45029}" type="datetimeFigureOut">
              <a:rPr lang="en-US" smtClean="0"/>
              <a:t>10/30/20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7F9C7A-67AF-8C43-9280-0EB4997569A8}" type="slidenum">
              <a:rPr lang="en-US" smtClean="0"/>
              <a:t>‹#›</a:t>
            </a:fld>
            <a:endParaRPr lang="en-US" dirty="0"/>
          </a:p>
        </p:txBody>
      </p:sp>
    </p:spTree>
    <p:extLst>
      <p:ext uri="{BB962C8B-B14F-4D97-AF65-F5344CB8AC3E}">
        <p14:creationId xmlns:p14="http://schemas.microsoft.com/office/powerpoint/2010/main" val="259732573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way, Docker is a bit like a virtual machine. But unlike a virtual machine, rather than creating a whole virtual operating system, Docker allows applications to use the same Linux kernel as the system that they're running on and only requires applications be shipped with things not already running on the host computer. This gives a significant performance boost and reduces the size of the application.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A7F9C7A-67AF-8C43-9280-0EB4997569A8}" type="slidenum">
              <a:rPr lang="en-US" smtClean="0"/>
              <a:t>6</a:t>
            </a:fld>
            <a:endParaRPr lang="en-US" dirty="0"/>
          </a:p>
        </p:txBody>
      </p:sp>
    </p:spTree>
    <p:extLst>
      <p:ext uri="{BB962C8B-B14F-4D97-AF65-F5344CB8AC3E}">
        <p14:creationId xmlns:p14="http://schemas.microsoft.com/office/powerpoint/2010/main" val="304755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way, Docker is a bit like a virtual machine. But unlike a virtual machine, rather than creating a whole virtual operating system, Docker allows applications to use the same Linux kernel as the system that they're running on and only requires applications be shipped with things not already running on the host computer. This gives a significant performance boost and reduces the size of the application.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A7F9C7A-67AF-8C43-9280-0EB4997569A8}" type="slidenum">
              <a:rPr lang="en-US" smtClean="0"/>
              <a:t>7</a:t>
            </a:fld>
            <a:endParaRPr lang="en-US" dirty="0"/>
          </a:p>
        </p:txBody>
      </p:sp>
    </p:spTree>
    <p:extLst>
      <p:ext uri="{BB962C8B-B14F-4D97-AF65-F5344CB8AC3E}">
        <p14:creationId xmlns:p14="http://schemas.microsoft.com/office/powerpoint/2010/main" val="232924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way, Docker is a bit like a virtual machine. But unlike a virtual machine, rather than creating a whole virtual operating system, Docker allows applications to use the same Linux kernel as the system that they're running on and only requires applications be shipped with things not already running on the host computer. This gives a significant performance boost and reduces the size of the application.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A7F9C7A-67AF-8C43-9280-0EB4997569A8}" type="slidenum">
              <a:rPr lang="en-US" smtClean="0"/>
              <a:t>8</a:t>
            </a:fld>
            <a:endParaRPr lang="en-US" dirty="0"/>
          </a:p>
        </p:txBody>
      </p:sp>
    </p:spTree>
    <p:extLst>
      <p:ext uri="{BB962C8B-B14F-4D97-AF65-F5344CB8AC3E}">
        <p14:creationId xmlns:p14="http://schemas.microsoft.com/office/powerpoint/2010/main" val="784037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way, Docker is a bit like a virtual machine. But unlike a virtual machine, rather than creating a whole virtual operating system, Docker allows applications to use the same Linux kernel as the system that they're running on and only requires applications be shipped with things not already running on the host computer. This gives a significant performance boost and reduces the size of the application.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A7F9C7A-67AF-8C43-9280-0EB4997569A8}" type="slidenum">
              <a:rPr lang="en-US" smtClean="0"/>
              <a:t>9</a:t>
            </a:fld>
            <a:endParaRPr lang="en-US" dirty="0"/>
          </a:p>
        </p:txBody>
      </p:sp>
    </p:spTree>
    <p:extLst>
      <p:ext uri="{BB962C8B-B14F-4D97-AF65-F5344CB8AC3E}">
        <p14:creationId xmlns:p14="http://schemas.microsoft.com/office/powerpoint/2010/main" val="237645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way, Docker is a bit like a virtual machine. But unlike a virtual machine, rather than creating a whole virtual operating system, Docker allows applications to use the same Linux kernel as the system that they're running on and only requires applications be shipped with things not already running on the host computer. This gives a significant performance boost and reduces the size of the application.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A7F9C7A-67AF-8C43-9280-0EB4997569A8}" type="slidenum">
              <a:rPr lang="en-US" smtClean="0"/>
              <a:t>10</a:t>
            </a:fld>
            <a:endParaRPr lang="en-US" dirty="0"/>
          </a:p>
        </p:txBody>
      </p:sp>
    </p:spTree>
    <p:extLst>
      <p:ext uri="{BB962C8B-B14F-4D97-AF65-F5344CB8AC3E}">
        <p14:creationId xmlns:p14="http://schemas.microsoft.com/office/powerpoint/2010/main" val="755376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F9C7A-67AF-8C43-9280-0EB4997569A8}" type="slidenum">
              <a:rPr lang="en-US" smtClean="0"/>
              <a:t>13</a:t>
            </a:fld>
            <a:endParaRPr lang="en-US" dirty="0"/>
          </a:p>
        </p:txBody>
      </p:sp>
    </p:spTree>
    <p:extLst>
      <p:ext uri="{BB962C8B-B14F-4D97-AF65-F5344CB8AC3E}">
        <p14:creationId xmlns:p14="http://schemas.microsoft.com/office/powerpoint/2010/main" val="3339900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F9C7A-67AF-8C43-9280-0EB4997569A8}" type="slidenum">
              <a:rPr lang="en-US" smtClean="0"/>
              <a:t>14</a:t>
            </a:fld>
            <a:endParaRPr lang="en-US" dirty="0"/>
          </a:p>
        </p:txBody>
      </p:sp>
    </p:spTree>
    <p:extLst>
      <p:ext uri="{BB962C8B-B14F-4D97-AF65-F5344CB8AC3E}">
        <p14:creationId xmlns:p14="http://schemas.microsoft.com/office/powerpoint/2010/main" val="2016684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7F9C7A-67AF-8C43-9280-0EB4997569A8}" type="slidenum">
              <a:rPr lang="en-US" smtClean="0"/>
              <a:t>15</a:t>
            </a:fld>
            <a:endParaRPr lang="en-US" dirty="0"/>
          </a:p>
        </p:txBody>
      </p:sp>
    </p:spTree>
    <p:extLst>
      <p:ext uri="{BB962C8B-B14F-4D97-AF65-F5344CB8AC3E}">
        <p14:creationId xmlns:p14="http://schemas.microsoft.com/office/powerpoint/2010/main" val="2529420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tif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8.tif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9.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0.tif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1.tif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tif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2.tif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3.tif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4.tif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5.tif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7.tif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Project Managem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9144001" cy="5143506"/>
          </a:xfrm>
          <a:prstGeom prst="rect">
            <a:avLst/>
          </a:prstGeom>
        </p:spPr>
      </p:pic>
      <p:sp>
        <p:nvSpPr>
          <p:cNvPr id="10" name="Rectangle 9"/>
          <p:cNvSpPr/>
          <p:nvPr userDrawn="1"/>
        </p:nvSpPr>
        <p:spPr>
          <a:xfrm>
            <a:off x="0" y="0"/>
            <a:ext cx="3593763" cy="5143500"/>
          </a:xfrm>
          <a:prstGeom prst="rect">
            <a:avLst/>
          </a:prstGeom>
          <a:solidFill>
            <a:schemeClr val="tx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24249" y="799670"/>
            <a:ext cx="2945265" cy="1700519"/>
          </a:xfrm>
        </p:spPr>
        <p:txBody>
          <a:bodyPr anchor="b">
            <a:normAutofit/>
          </a:bodyPr>
          <a:lstStyle>
            <a:lvl1pPr algn="l">
              <a:lnSpc>
                <a:spcPct val="110000"/>
              </a:lnSpc>
              <a:spcBef>
                <a:spcPts val="1000"/>
              </a:spcBef>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24249" y="2728974"/>
            <a:ext cx="2945265" cy="1807473"/>
          </a:xfrm>
        </p:spPr>
        <p:txBody>
          <a:bodyPr>
            <a:normAutofit/>
          </a:bodyPr>
          <a:lstStyle>
            <a:lvl1pPr marL="0" indent="0" algn="l">
              <a:lnSpc>
                <a:spcPct val="1100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4249" y="4498427"/>
            <a:ext cx="1649120" cy="429410"/>
          </a:xfrm>
          <a:prstGeom prst="rect">
            <a:avLst/>
          </a:prstGeom>
        </p:spPr>
      </p:pic>
      <p:cxnSp>
        <p:nvCxnSpPr>
          <p:cNvPr id="21" name="Straight Connector 20"/>
          <p:cNvCxnSpPr/>
          <p:nvPr userDrawn="1"/>
        </p:nvCxnSpPr>
        <p:spPr>
          <a:xfrm>
            <a:off x="415297" y="2603500"/>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695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Graph Slide">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457200" y="342901"/>
            <a:ext cx="8229600" cy="857250"/>
          </a:xfrm>
          <a:prstGeom prst="rect">
            <a:avLst/>
          </a:prstGeom>
        </p:spPr>
        <p:txBody>
          <a:bodyPr vert="horz" lIns="91440" tIns="45720" rIns="91440" bIns="45720" rtlCol="0" anchor="ctr">
            <a:normAutofit/>
          </a:bodyPr>
          <a:lstStyle>
            <a:lvl1pPr algn="l">
              <a:defRPr sz="3600"/>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457201" y="1354138"/>
            <a:ext cx="3965092" cy="3241675"/>
          </a:xfrm>
        </p:spPr>
        <p:txBody>
          <a:bodyPr/>
          <a:lstStyle>
            <a:lvl1pPr marL="0" indent="0">
              <a:buNone/>
              <a:defRPr/>
            </a:lvl1pPr>
          </a:lstStyle>
          <a:p>
            <a:pPr lvl="0"/>
            <a:r>
              <a:rPr lang="en-US" dirty="0"/>
              <a:t>Click to add text</a:t>
            </a:r>
          </a:p>
        </p:txBody>
      </p:sp>
      <p:sp>
        <p:nvSpPr>
          <p:cNvPr id="9" name="Text Placeholder 4"/>
          <p:cNvSpPr>
            <a:spLocks noGrp="1"/>
          </p:cNvSpPr>
          <p:nvPr>
            <p:ph type="body" sz="quarter" idx="11" hasCustomPrompt="1"/>
          </p:nvPr>
        </p:nvSpPr>
        <p:spPr>
          <a:xfrm>
            <a:off x="4721708" y="1354138"/>
            <a:ext cx="3965092" cy="3241675"/>
          </a:xfrm>
        </p:spPr>
        <p:txBody>
          <a:bodyPr/>
          <a:lstStyle>
            <a:lvl1pPr marL="0" indent="0">
              <a:buNone/>
              <a:defRPr/>
            </a:lvl1pPr>
          </a:lstStyle>
          <a:p>
            <a:pPr lvl="0"/>
            <a:r>
              <a:rPr lang="en-US" dirty="0"/>
              <a:t>Click to add text</a:t>
            </a:r>
          </a:p>
        </p:txBody>
      </p:sp>
      <p:cxnSp>
        <p:nvCxnSpPr>
          <p:cNvPr id="10" name="Straight Connector 9"/>
          <p:cNvCxnSpPr/>
          <p:nvPr userDrawn="1"/>
        </p:nvCxnSpPr>
        <p:spPr>
          <a:xfrm>
            <a:off x="4572000" y="1354138"/>
            <a:ext cx="0" cy="3241675"/>
          </a:xfrm>
          <a:prstGeom prst="line">
            <a:avLst/>
          </a:prstGeom>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457200" y="342901"/>
            <a:ext cx="8229600" cy="857250"/>
          </a:xfrm>
          <a:prstGeom prst="rect">
            <a:avLst/>
          </a:prstGeom>
        </p:spPr>
        <p:txBody>
          <a:bodyPr vert="horz" lIns="91440" tIns="45720" rIns="91440" bIns="45720" rtlCol="0" anchor="ctr">
            <a:normAutofit/>
          </a:bodyPr>
          <a:lstStyle>
            <a:lvl1pPr algn="l">
              <a:defRPr sz="3600"/>
            </a:lvl1pPr>
          </a:lstStyle>
          <a:p>
            <a:r>
              <a:rPr lang="en-US"/>
              <a:t>Click to edit Master title style</a:t>
            </a:r>
            <a:endParaRPr lang="en-US" dirty="0"/>
          </a:p>
        </p:txBody>
      </p:sp>
      <p:sp>
        <p:nvSpPr>
          <p:cNvPr id="4" name="Table Placeholder 3"/>
          <p:cNvSpPr>
            <a:spLocks noGrp="1"/>
          </p:cNvSpPr>
          <p:nvPr>
            <p:ph type="tbl" sz="quarter" idx="10"/>
          </p:nvPr>
        </p:nvSpPr>
        <p:spPr>
          <a:xfrm>
            <a:off x="457200" y="1821168"/>
            <a:ext cx="8229600" cy="2738132"/>
          </a:xfrm>
        </p:spPr>
        <p:txBody>
          <a:bodyPr/>
          <a:lstStyle>
            <a:lvl1pPr marL="0" indent="0">
              <a:lnSpc>
                <a:spcPct val="110000"/>
              </a:lnSpc>
              <a:buNone/>
              <a:defRPr/>
            </a:lvl1pPr>
          </a:lstStyle>
          <a:p>
            <a:r>
              <a:rPr lang="en-US"/>
              <a:t>Click icon to add table</a:t>
            </a:r>
            <a:endParaRPr lang="en-US" dirty="0"/>
          </a:p>
        </p:txBody>
      </p:sp>
      <p:sp>
        <p:nvSpPr>
          <p:cNvPr id="5" name="Text Placeholder 2"/>
          <p:cNvSpPr>
            <a:spLocks noGrp="1"/>
          </p:cNvSpPr>
          <p:nvPr>
            <p:ph type="body" sz="quarter" idx="23" hasCustomPrompt="1"/>
          </p:nvPr>
        </p:nvSpPr>
        <p:spPr>
          <a:xfrm>
            <a:off x="460914" y="1300468"/>
            <a:ext cx="8229600" cy="520700"/>
          </a:xfrm>
        </p:spPr>
        <p:txBody>
          <a:bodyPr>
            <a:normAutofit/>
          </a:bodyPr>
          <a:lstStyle>
            <a:lvl1pPr marL="0" indent="0">
              <a:lnSpc>
                <a:spcPct val="100000"/>
              </a:lnSpc>
              <a:buNone/>
              <a:defRPr sz="2000">
                <a:solidFill>
                  <a:srgbClr val="003359"/>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subhead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_PM">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14" name="Rectangle 13"/>
          <p:cNvSpPr/>
          <p:nvPr userDrawn="1"/>
        </p:nvSpPr>
        <p:spPr>
          <a:xfrm>
            <a:off x="0" y="0"/>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3" name="Text Placeholder 2"/>
          <p:cNvSpPr>
            <a:spLocks noGrp="1"/>
          </p:cNvSpPr>
          <p:nvPr>
            <p:ph type="body" sz="quarter" idx="13" hasCustomPrompt="1"/>
          </p:nvPr>
        </p:nvSpPr>
        <p:spPr>
          <a:xfrm>
            <a:off x="528769" y="1766888"/>
            <a:ext cx="6686419" cy="1700212"/>
          </a:xfrm>
        </p:spPr>
        <p:txBody>
          <a:bodyPr anchor="b"/>
          <a:lstStyle>
            <a:lvl1pPr marL="0" indent="0">
              <a:lnSpc>
                <a:spcPct val="110000"/>
              </a:lnSpc>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6" name="Text Placeholder 2"/>
          <p:cNvSpPr>
            <a:spLocks noGrp="1"/>
          </p:cNvSpPr>
          <p:nvPr>
            <p:ph type="body" sz="quarter" idx="14" hasCustomPrompt="1"/>
          </p:nvPr>
        </p:nvSpPr>
        <p:spPr>
          <a:xfrm>
            <a:off x="528769" y="3531873"/>
            <a:ext cx="6686419" cy="557527"/>
          </a:xfrm>
        </p:spPr>
        <p:txBody>
          <a:bodyPr anchor="t">
            <a:normAutofit/>
          </a:bodyPr>
          <a:lstStyle>
            <a:lvl1pPr marL="0" indent="0">
              <a:lnSpc>
                <a:spcPct val="110000"/>
              </a:lnSpc>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spTree>
    <p:extLst>
      <p:ext uri="{BB962C8B-B14F-4D97-AF65-F5344CB8AC3E}">
        <p14:creationId xmlns:p14="http://schemas.microsoft.com/office/powerpoint/2010/main" val="22107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_Public Sector">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51324"/>
          </a:xfrm>
          <a:prstGeom prst="rect">
            <a:avLst/>
          </a:prstGeom>
        </p:spPr>
      </p:pic>
      <p:sp>
        <p:nvSpPr>
          <p:cNvPr id="14" name="Rectangle 13"/>
          <p:cNvSpPr/>
          <p:nvPr userDrawn="1"/>
        </p:nvSpPr>
        <p:spPr>
          <a:xfrm>
            <a:off x="0" y="-9524"/>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3" name="Text Placeholder 2"/>
          <p:cNvSpPr>
            <a:spLocks noGrp="1"/>
          </p:cNvSpPr>
          <p:nvPr>
            <p:ph type="body" sz="quarter" idx="13" hasCustomPrompt="1"/>
          </p:nvPr>
        </p:nvSpPr>
        <p:spPr>
          <a:xfrm>
            <a:off x="528769" y="1766888"/>
            <a:ext cx="6686419" cy="1700212"/>
          </a:xfrm>
        </p:spPr>
        <p:txBody>
          <a:bodyPr anchor="b"/>
          <a:lstStyle>
            <a:lvl1pPr marL="0" indent="0">
              <a:lnSpc>
                <a:spcPct val="110000"/>
              </a:lnSpc>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6" name="Text Placeholder 2"/>
          <p:cNvSpPr>
            <a:spLocks noGrp="1"/>
          </p:cNvSpPr>
          <p:nvPr>
            <p:ph type="body" sz="quarter" idx="14" hasCustomPrompt="1"/>
          </p:nvPr>
        </p:nvSpPr>
        <p:spPr>
          <a:xfrm>
            <a:off x="528769" y="3531873"/>
            <a:ext cx="6686419" cy="557527"/>
          </a:xfrm>
        </p:spPr>
        <p:txBody>
          <a:bodyPr anchor="t">
            <a:normAutofit/>
          </a:bodyPr>
          <a:lstStyle>
            <a:lvl1pPr marL="0" indent="0">
              <a:lnSpc>
                <a:spcPct val="110000"/>
              </a:lnSpc>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_Securit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810"/>
            <a:ext cx="9144000" cy="5139690"/>
          </a:xfrm>
          <a:prstGeom prst="rect">
            <a:avLst/>
          </a:prstGeom>
        </p:spPr>
      </p:pic>
      <p:sp>
        <p:nvSpPr>
          <p:cNvPr id="14" name="Rectangle 13"/>
          <p:cNvSpPr/>
          <p:nvPr userDrawn="1"/>
        </p:nvSpPr>
        <p:spPr>
          <a:xfrm>
            <a:off x="0" y="0"/>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3" name="Text Placeholder 2"/>
          <p:cNvSpPr>
            <a:spLocks noGrp="1"/>
          </p:cNvSpPr>
          <p:nvPr>
            <p:ph type="body" sz="quarter" idx="13" hasCustomPrompt="1"/>
          </p:nvPr>
        </p:nvSpPr>
        <p:spPr>
          <a:xfrm>
            <a:off x="528769" y="1766888"/>
            <a:ext cx="6686419" cy="1700212"/>
          </a:xfrm>
        </p:spPr>
        <p:txBody>
          <a:bodyPr anchor="b"/>
          <a:lstStyle>
            <a:lvl1pPr marL="0" indent="0">
              <a:lnSpc>
                <a:spcPct val="110000"/>
              </a:lnSpc>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6" name="Text Placeholder 2"/>
          <p:cNvSpPr>
            <a:spLocks noGrp="1"/>
          </p:cNvSpPr>
          <p:nvPr>
            <p:ph type="body" sz="quarter" idx="14" hasCustomPrompt="1"/>
          </p:nvPr>
        </p:nvSpPr>
        <p:spPr>
          <a:xfrm>
            <a:off x="528769" y="3531873"/>
            <a:ext cx="6686419" cy="557527"/>
          </a:xfrm>
        </p:spPr>
        <p:txBody>
          <a:bodyPr anchor="t">
            <a:normAutofit/>
          </a:bodyPr>
          <a:lstStyle>
            <a:lvl1pPr marL="0" indent="0">
              <a:lnSpc>
                <a:spcPct val="110000"/>
              </a:lnSpc>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_Financial Servic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620"/>
            <a:ext cx="9144000" cy="5135880"/>
          </a:xfrm>
          <a:prstGeom prst="rect">
            <a:avLst/>
          </a:prstGeom>
        </p:spPr>
      </p:pic>
      <p:sp>
        <p:nvSpPr>
          <p:cNvPr id="14" name="Rectangle 13"/>
          <p:cNvSpPr/>
          <p:nvPr userDrawn="1"/>
        </p:nvSpPr>
        <p:spPr>
          <a:xfrm>
            <a:off x="0" y="0"/>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3" name="Text Placeholder 2"/>
          <p:cNvSpPr>
            <a:spLocks noGrp="1"/>
          </p:cNvSpPr>
          <p:nvPr>
            <p:ph type="body" sz="quarter" idx="13" hasCustomPrompt="1"/>
          </p:nvPr>
        </p:nvSpPr>
        <p:spPr>
          <a:xfrm>
            <a:off x="528769" y="1766888"/>
            <a:ext cx="6686419" cy="1700212"/>
          </a:xfrm>
        </p:spPr>
        <p:txBody>
          <a:bodyPr anchor="b"/>
          <a:lstStyle>
            <a:lvl1pPr marL="0" indent="0">
              <a:lnSpc>
                <a:spcPct val="110000"/>
              </a:lnSpc>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6" name="Text Placeholder 2"/>
          <p:cNvSpPr>
            <a:spLocks noGrp="1"/>
          </p:cNvSpPr>
          <p:nvPr>
            <p:ph type="body" sz="quarter" idx="14" hasCustomPrompt="1"/>
          </p:nvPr>
        </p:nvSpPr>
        <p:spPr>
          <a:xfrm>
            <a:off x="528769" y="3531873"/>
            <a:ext cx="6686419" cy="557527"/>
          </a:xfrm>
        </p:spPr>
        <p:txBody>
          <a:bodyPr anchor="t">
            <a:normAutofit/>
          </a:bodyPr>
          <a:lstStyle>
            <a:lvl1pPr marL="0" indent="0">
              <a:lnSpc>
                <a:spcPct val="110000"/>
              </a:lnSpc>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_Tech/Data">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4" name="Rectangle 13"/>
          <p:cNvSpPr/>
          <p:nvPr userDrawn="1"/>
        </p:nvSpPr>
        <p:spPr>
          <a:xfrm>
            <a:off x="0" y="0"/>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3" name="Text Placeholder 2"/>
          <p:cNvSpPr>
            <a:spLocks noGrp="1"/>
          </p:cNvSpPr>
          <p:nvPr>
            <p:ph type="body" sz="quarter" idx="13" hasCustomPrompt="1"/>
          </p:nvPr>
        </p:nvSpPr>
        <p:spPr>
          <a:xfrm>
            <a:off x="528769" y="1766888"/>
            <a:ext cx="6686419" cy="1700212"/>
          </a:xfrm>
        </p:spPr>
        <p:txBody>
          <a:bodyPr anchor="b"/>
          <a:lstStyle>
            <a:lvl1pPr marL="0" indent="0">
              <a:lnSpc>
                <a:spcPct val="110000"/>
              </a:lnSpc>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6" name="Text Placeholder 2"/>
          <p:cNvSpPr>
            <a:spLocks noGrp="1"/>
          </p:cNvSpPr>
          <p:nvPr>
            <p:ph type="body" sz="quarter" idx="14" hasCustomPrompt="1"/>
          </p:nvPr>
        </p:nvSpPr>
        <p:spPr>
          <a:xfrm>
            <a:off x="528769" y="3531873"/>
            <a:ext cx="6686419" cy="557527"/>
          </a:xfrm>
        </p:spPr>
        <p:txBody>
          <a:bodyPr anchor="t">
            <a:normAutofit/>
          </a:bodyPr>
          <a:lstStyle>
            <a:lvl1pPr marL="0" indent="0">
              <a:lnSpc>
                <a:spcPct val="110000"/>
              </a:lnSpc>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_Security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3"/>
          </a:xfrm>
          <a:prstGeom prst="rect">
            <a:avLst/>
          </a:prstGeom>
        </p:spPr>
      </p:pic>
      <p:sp>
        <p:nvSpPr>
          <p:cNvPr id="14" name="Rectangle 13"/>
          <p:cNvSpPr/>
          <p:nvPr userDrawn="1"/>
        </p:nvSpPr>
        <p:spPr>
          <a:xfrm>
            <a:off x="-1" y="3"/>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3" name="Text Placeholder 2"/>
          <p:cNvSpPr>
            <a:spLocks noGrp="1"/>
          </p:cNvSpPr>
          <p:nvPr>
            <p:ph type="body" sz="quarter" idx="13" hasCustomPrompt="1"/>
          </p:nvPr>
        </p:nvSpPr>
        <p:spPr>
          <a:xfrm>
            <a:off x="528769" y="1766888"/>
            <a:ext cx="6686419" cy="1700212"/>
          </a:xfrm>
        </p:spPr>
        <p:txBody>
          <a:bodyPr anchor="b"/>
          <a:lstStyle>
            <a:lvl1pPr marL="0" indent="0">
              <a:lnSpc>
                <a:spcPct val="110000"/>
              </a:lnSpc>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6" name="Text Placeholder 2"/>
          <p:cNvSpPr>
            <a:spLocks noGrp="1"/>
          </p:cNvSpPr>
          <p:nvPr>
            <p:ph type="body" sz="quarter" idx="14" hasCustomPrompt="1"/>
          </p:nvPr>
        </p:nvSpPr>
        <p:spPr>
          <a:xfrm>
            <a:off x="528769" y="3531873"/>
            <a:ext cx="6686419" cy="557527"/>
          </a:xfrm>
        </p:spPr>
        <p:txBody>
          <a:bodyPr anchor="t">
            <a:normAutofit/>
          </a:bodyPr>
          <a:lstStyle>
            <a:lvl1pPr marL="0" indent="0">
              <a:lnSpc>
                <a:spcPct val="110000"/>
              </a:lnSpc>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Date Placeholder 1"/>
          <p:cNvSpPr>
            <a:spLocks noGrp="1"/>
          </p:cNvSpPr>
          <p:nvPr>
            <p:ph type="dt" sz="half" idx="10"/>
          </p:nvPr>
        </p:nvSpPr>
        <p:spPr>
          <a:xfrm>
            <a:off x="457200" y="4767264"/>
            <a:ext cx="2133600" cy="273844"/>
          </a:xfrm>
          <a:prstGeom prst="rect">
            <a:avLst/>
          </a:prstGeom>
        </p:spPr>
        <p:txBody>
          <a:bodyPr/>
          <a:lstStyle/>
          <a:p>
            <a:endParaRPr lang="en-US" dirty="0"/>
          </a:p>
        </p:txBody>
      </p:sp>
      <p:sp>
        <p:nvSpPr>
          <p:cNvPr id="9" name="Footer Placeholder 2"/>
          <p:cNvSpPr txBox="1">
            <a:spLocks/>
          </p:cNvSpPr>
          <p:nvPr userDrawn="1"/>
        </p:nvSpPr>
        <p:spPr>
          <a:xfrm>
            <a:off x="3746600" y="4767264"/>
            <a:ext cx="1650800" cy="273844"/>
          </a:xfrm>
          <a:prstGeom prst="rect">
            <a:avLst/>
          </a:prstGeom>
        </p:spPr>
        <p:txBody>
          <a:bodyPr vert="horz" lIns="91440" tIns="45720" rIns="91440" bIns="45720" rtlCol="0" anchor="ctr"/>
          <a:lstStyle>
            <a:defPPr>
              <a:defRPr lang="en-US"/>
            </a:defPPr>
            <a:lvl1pPr marL="0" algn="ctr" defTabSz="457200" rtl="0" eaLnBrk="1" latinLnBrk="0" hangingPunct="1">
              <a:defRPr sz="800" kern="1200">
                <a:solidFill>
                  <a:schemeClr val="accent6">
                    <a:lumMod val="40000"/>
                    <a:lumOff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 2017 KSM Consulting</a:t>
            </a:r>
            <a:endParaRPr lang="en-US" dirty="0"/>
          </a:p>
        </p:txBody>
      </p:sp>
      <p:sp>
        <p:nvSpPr>
          <p:cNvPr id="10" name="Slide Number Placeholder 3"/>
          <p:cNvSpPr>
            <a:spLocks noGrp="1"/>
          </p:cNvSpPr>
          <p:nvPr>
            <p:ph type="sldNum" sz="quarter" idx="12"/>
          </p:nvPr>
        </p:nvSpPr>
        <p:spPr>
          <a:xfrm>
            <a:off x="6553200" y="4767264"/>
            <a:ext cx="2133600" cy="273844"/>
          </a:xfrm>
          <a:prstGeom prst="rect">
            <a:avLst/>
          </a:prstGeom>
        </p:spPr>
        <p:txBody>
          <a:bodyPr/>
          <a:lstStyle/>
          <a:p>
            <a:fld id="{9267AFFA-41CD-3140-98D6-632298C278E4}" type="slidenum">
              <a:rPr lang="en-US" smtClean="0"/>
              <a:t>‹#›</a:t>
            </a:fld>
            <a:endParaRPr lang="en-US" dirty="0"/>
          </a:p>
        </p:txBody>
      </p:sp>
      <p:sp>
        <p:nvSpPr>
          <p:cNvPr id="12" name="Footer Placeholder 4"/>
          <p:cNvSpPr txBox="1">
            <a:spLocks/>
          </p:cNvSpPr>
          <p:nvPr userDrawn="1"/>
        </p:nvSpPr>
        <p:spPr>
          <a:xfrm>
            <a:off x="3746600" y="4767264"/>
            <a:ext cx="1650800" cy="273844"/>
          </a:xfrm>
          <a:prstGeom prst="rect">
            <a:avLst/>
          </a:prstGeom>
        </p:spPr>
        <p:txBody>
          <a:bodyPr vert="horz" lIns="91440" tIns="45720" rIns="91440" bIns="45720" rtlCol="0" anchor="ctr"/>
          <a:lstStyle>
            <a:defPPr>
              <a:defRPr lang="en-US"/>
            </a:defPPr>
            <a:lvl1pPr marL="0" algn="ctr" defTabSz="457200" rtl="0" eaLnBrk="1" latinLnBrk="0" hangingPunct="1">
              <a:defRPr sz="800" kern="1200">
                <a:solidFill>
                  <a:schemeClr val="accent6">
                    <a:lumMod val="40000"/>
                    <a:lumOff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 2017 KSM Consulting</a:t>
            </a:r>
            <a:endParaRPr lang="en-US" dirty="0"/>
          </a:p>
        </p:txBody>
      </p:sp>
      <p:sp>
        <p:nvSpPr>
          <p:cNvPr id="14" name="Rectangle 13"/>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3" name="Text Placeholder 2"/>
          <p:cNvSpPr>
            <a:spLocks noGrp="1"/>
          </p:cNvSpPr>
          <p:nvPr>
            <p:ph type="body" sz="quarter" idx="13" hasCustomPrompt="1"/>
          </p:nvPr>
        </p:nvSpPr>
        <p:spPr>
          <a:xfrm>
            <a:off x="528769" y="1766888"/>
            <a:ext cx="6686419" cy="1700212"/>
          </a:xfrm>
        </p:spPr>
        <p:txBody>
          <a:bodyPr anchor="b"/>
          <a:lstStyle>
            <a:lvl1pPr marL="0" indent="0">
              <a:lnSpc>
                <a:spcPct val="110000"/>
              </a:lnSpc>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6" name="Text Placeholder 2"/>
          <p:cNvSpPr>
            <a:spLocks noGrp="1"/>
          </p:cNvSpPr>
          <p:nvPr>
            <p:ph type="body" sz="quarter" idx="14" hasCustomPrompt="1"/>
          </p:nvPr>
        </p:nvSpPr>
        <p:spPr>
          <a:xfrm>
            <a:off x="528769" y="3531873"/>
            <a:ext cx="6686419" cy="557527"/>
          </a:xfrm>
        </p:spPr>
        <p:txBody>
          <a:bodyPr anchor="t">
            <a:normAutofit/>
          </a:bodyPr>
          <a:lstStyle>
            <a:lvl1pPr marL="0" indent="0">
              <a:lnSpc>
                <a:spcPct val="110000"/>
              </a:lnSpc>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_Project Management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1" name="Rectangle 10"/>
          <p:cNvSpPr/>
          <p:nvPr userDrawn="1"/>
        </p:nvSpPr>
        <p:spPr>
          <a:xfrm>
            <a:off x="0" y="0"/>
            <a:ext cx="9144000" cy="5143500"/>
          </a:xfrm>
          <a:prstGeom prst="rect">
            <a:avLst/>
          </a:prstGeom>
          <a:solidFill>
            <a:srgbClr val="01B3AA">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Connector 19"/>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3" hasCustomPrompt="1"/>
          </p:nvPr>
        </p:nvSpPr>
        <p:spPr>
          <a:xfrm>
            <a:off x="528769" y="1766888"/>
            <a:ext cx="6686419" cy="1700212"/>
          </a:xfrm>
        </p:spPr>
        <p:txBody>
          <a:bodyPr anchor="b"/>
          <a:lstStyle>
            <a:lvl1pPr marL="0" indent="0">
              <a:lnSpc>
                <a:spcPct val="110000"/>
              </a:lnSpc>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2" name="Text Placeholder 2"/>
          <p:cNvSpPr>
            <a:spLocks noGrp="1"/>
          </p:cNvSpPr>
          <p:nvPr>
            <p:ph type="body" sz="quarter" idx="14" hasCustomPrompt="1"/>
          </p:nvPr>
        </p:nvSpPr>
        <p:spPr>
          <a:xfrm>
            <a:off x="528769" y="3531873"/>
            <a:ext cx="6686419" cy="557527"/>
          </a:xfrm>
        </p:spPr>
        <p:txBody>
          <a:bodyPr anchor="t">
            <a:normAutofit/>
          </a:bodyPr>
          <a:lstStyle>
            <a:lvl1pPr marL="0" indent="0">
              <a:lnSpc>
                <a:spcPct val="110000"/>
              </a:lnSpc>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Tree>
    <p:extLst>
      <p:ext uri="{BB962C8B-B14F-4D97-AF65-F5344CB8AC3E}">
        <p14:creationId xmlns:p14="http://schemas.microsoft.com/office/powerpoint/2010/main" val="170486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ublic Secto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p:cNvSpPr/>
          <p:nvPr userDrawn="1"/>
        </p:nvSpPr>
        <p:spPr>
          <a:xfrm>
            <a:off x="0" y="0"/>
            <a:ext cx="3593763" cy="5143500"/>
          </a:xfrm>
          <a:prstGeom prst="rect">
            <a:avLst/>
          </a:prstGeom>
          <a:solidFill>
            <a:schemeClr val="tx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24249" y="799670"/>
            <a:ext cx="2945265" cy="1700519"/>
          </a:xfrm>
        </p:spPr>
        <p:txBody>
          <a:bodyPr anchor="b">
            <a:normAutofit/>
          </a:bodyPr>
          <a:lstStyle>
            <a:lvl1pPr algn="l">
              <a:lnSpc>
                <a:spcPct val="110000"/>
              </a:lnSpc>
              <a:spcBef>
                <a:spcPts val="1000"/>
              </a:spcBef>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24249" y="2728974"/>
            <a:ext cx="2945265" cy="1807473"/>
          </a:xfrm>
        </p:spPr>
        <p:txBody>
          <a:bodyPr>
            <a:normAutofit/>
          </a:bodyPr>
          <a:lstStyle>
            <a:lvl1pPr marL="0" indent="0" algn="l">
              <a:lnSpc>
                <a:spcPct val="110000"/>
              </a:lnSpc>
              <a:spcBef>
                <a:spcPts val="1000"/>
              </a:spcBef>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4249" y="4498427"/>
            <a:ext cx="1649120" cy="429410"/>
          </a:xfrm>
          <a:prstGeom prst="rect">
            <a:avLst/>
          </a:prstGeom>
        </p:spPr>
      </p:pic>
      <p:cxnSp>
        <p:nvCxnSpPr>
          <p:cNvPr id="21" name="Straight Connector 20"/>
          <p:cNvCxnSpPr/>
          <p:nvPr userDrawn="1"/>
        </p:nvCxnSpPr>
        <p:spPr>
          <a:xfrm>
            <a:off x="415297" y="2603500"/>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_Public Sector2">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1" name="Rectangle 10"/>
          <p:cNvSpPr/>
          <p:nvPr userDrawn="1"/>
        </p:nvSpPr>
        <p:spPr>
          <a:xfrm>
            <a:off x="0" y="0"/>
            <a:ext cx="9144000" cy="5143500"/>
          </a:xfrm>
          <a:prstGeom prst="rect">
            <a:avLst/>
          </a:prstGeom>
          <a:solidFill>
            <a:srgbClr val="01B3AA">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Connector 19"/>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3" hasCustomPrompt="1"/>
          </p:nvPr>
        </p:nvSpPr>
        <p:spPr>
          <a:xfrm>
            <a:off x="528769" y="1766888"/>
            <a:ext cx="6686419" cy="1700212"/>
          </a:xfrm>
        </p:spPr>
        <p:txBody>
          <a:bodyPr anchor="b"/>
          <a:lstStyle>
            <a:lvl1pPr marL="0" indent="0">
              <a:lnSpc>
                <a:spcPct val="110000"/>
              </a:lnSpc>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2" name="Text Placeholder 2"/>
          <p:cNvSpPr>
            <a:spLocks noGrp="1"/>
          </p:cNvSpPr>
          <p:nvPr>
            <p:ph type="body" sz="quarter" idx="14" hasCustomPrompt="1"/>
          </p:nvPr>
        </p:nvSpPr>
        <p:spPr>
          <a:xfrm>
            <a:off x="528769" y="3531873"/>
            <a:ext cx="6686419" cy="557527"/>
          </a:xfrm>
        </p:spPr>
        <p:txBody>
          <a:bodyPr anchor="t">
            <a:normAutofit/>
          </a:bodyPr>
          <a:lstStyle>
            <a:lvl1pPr marL="0" indent="0">
              <a:lnSpc>
                <a:spcPct val="110000"/>
              </a:lnSpc>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_Security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810"/>
            <a:ext cx="9144000" cy="5139690"/>
          </a:xfrm>
          <a:prstGeom prst="rect">
            <a:avLst/>
          </a:prstGeom>
        </p:spPr>
      </p:pic>
      <p:sp>
        <p:nvSpPr>
          <p:cNvPr id="11" name="Rectangle 10"/>
          <p:cNvSpPr/>
          <p:nvPr userDrawn="1"/>
        </p:nvSpPr>
        <p:spPr>
          <a:xfrm>
            <a:off x="0" y="0"/>
            <a:ext cx="9144000" cy="5143500"/>
          </a:xfrm>
          <a:prstGeom prst="rect">
            <a:avLst/>
          </a:prstGeom>
          <a:solidFill>
            <a:srgbClr val="01B3AA">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Connector 19"/>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3" hasCustomPrompt="1"/>
          </p:nvPr>
        </p:nvSpPr>
        <p:spPr>
          <a:xfrm>
            <a:off x="528769" y="1754188"/>
            <a:ext cx="6686419" cy="1700212"/>
          </a:xfrm>
        </p:spPr>
        <p:txBody>
          <a:bodyPr anchor="b"/>
          <a:lstStyle>
            <a:lvl1pPr marL="0" indent="0">
              <a:lnSpc>
                <a:spcPct val="110000"/>
              </a:lnSpc>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2" name="Text Placeholder 2"/>
          <p:cNvSpPr>
            <a:spLocks noGrp="1"/>
          </p:cNvSpPr>
          <p:nvPr>
            <p:ph type="body" sz="quarter" idx="14" hasCustomPrompt="1"/>
          </p:nvPr>
        </p:nvSpPr>
        <p:spPr>
          <a:xfrm>
            <a:off x="528769" y="3519173"/>
            <a:ext cx="6686419" cy="557527"/>
          </a:xfrm>
        </p:spPr>
        <p:txBody>
          <a:bodyPr anchor="t">
            <a:normAutofit/>
          </a:bodyPr>
          <a:lstStyle>
            <a:lvl1pPr marL="0" indent="0">
              <a:lnSpc>
                <a:spcPct val="110000"/>
              </a:lnSpc>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_Financial Services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35880"/>
          </a:xfrm>
          <a:prstGeom prst="rect">
            <a:avLst/>
          </a:prstGeom>
        </p:spPr>
      </p:pic>
      <p:sp>
        <p:nvSpPr>
          <p:cNvPr id="11" name="Rectangle 10"/>
          <p:cNvSpPr/>
          <p:nvPr userDrawn="1"/>
        </p:nvSpPr>
        <p:spPr>
          <a:xfrm>
            <a:off x="0" y="0"/>
            <a:ext cx="9144000" cy="5143500"/>
          </a:xfrm>
          <a:prstGeom prst="rect">
            <a:avLst/>
          </a:prstGeom>
          <a:solidFill>
            <a:srgbClr val="01B3AA">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Connector 19"/>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3" hasCustomPrompt="1"/>
          </p:nvPr>
        </p:nvSpPr>
        <p:spPr>
          <a:xfrm>
            <a:off x="528769" y="1766888"/>
            <a:ext cx="6686419" cy="1700212"/>
          </a:xfrm>
        </p:spPr>
        <p:txBody>
          <a:bodyPr anchor="b"/>
          <a:lstStyle>
            <a:lvl1pPr marL="0" indent="0">
              <a:lnSpc>
                <a:spcPct val="110000"/>
              </a:lnSpc>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2" name="Text Placeholder 2"/>
          <p:cNvSpPr>
            <a:spLocks noGrp="1"/>
          </p:cNvSpPr>
          <p:nvPr>
            <p:ph type="body" sz="quarter" idx="14" hasCustomPrompt="1"/>
          </p:nvPr>
        </p:nvSpPr>
        <p:spPr>
          <a:xfrm>
            <a:off x="528769" y="3531873"/>
            <a:ext cx="6686419" cy="557527"/>
          </a:xfrm>
        </p:spPr>
        <p:txBody>
          <a:bodyPr anchor="t">
            <a:normAutofit/>
          </a:bodyPr>
          <a:lstStyle>
            <a:lvl1pPr marL="0" indent="0">
              <a:lnSpc>
                <a:spcPct val="110000"/>
              </a:lnSpc>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_Data/Tech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Rectangle 10"/>
          <p:cNvSpPr/>
          <p:nvPr userDrawn="1"/>
        </p:nvSpPr>
        <p:spPr>
          <a:xfrm>
            <a:off x="0" y="0"/>
            <a:ext cx="9144000" cy="5143500"/>
          </a:xfrm>
          <a:prstGeom prst="rect">
            <a:avLst/>
          </a:prstGeom>
          <a:solidFill>
            <a:srgbClr val="01B3AA">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Connector 19"/>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3" hasCustomPrompt="1"/>
          </p:nvPr>
        </p:nvSpPr>
        <p:spPr>
          <a:xfrm>
            <a:off x="528769" y="1766888"/>
            <a:ext cx="6686419" cy="1700212"/>
          </a:xfrm>
        </p:spPr>
        <p:txBody>
          <a:bodyPr anchor="b"/>
          <a:lstStyle>
            <a:lvl1pPr marL="0" indent="0">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2" name="Text Placeholder 2"/>
          <p:cNvSpPr>
            <a:spLocks noGrp="1"/>
          </p:cNvSpPr>
          <p:nvPr>
            <p:ph type="body" sz="quarter" idx="14" hasCustomPrompt="1"/>
          </p:nvPr>
        </p:nvSpPr>
        <p:spPr>
          <a:xfrm>
            <a:off x="528769" y="3531873"/>
            <a:ext cx="6686419" cy="557527"/>
          </a:xfrm>
        </p:spPr>
        <p:txBody>
          <a:bodyPr anchor="t">
            <a:normAutofit/>
          </a:bodyPr>
          <a:lstStyle>
            <a:lvl1pPr marL="0" indent="0">
              <a:buNone/>
              <a:defRPr sz="2000" b="0" i="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_Security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
            <a:ext cx="9143999" cy="5143503"/>
          </a:xfrm>
          <a:prstGeom prst="rect">
            <a:avLst/>
          </a:prstGeom>
        </p:spPr>
      </p:pic>
      <p:sp>
        <p:nvSpPr>
          <p:cNvPr id="11" name="Rectangle 10"/>
          <p:cNvSpPr/>
          <p:nvPr userDrawn="1"/>
        </p:nvSpPr>
        <p:spPr>
          <a:xfrm>
            <a:off x="-1" y="0"/>
            <a:ext cx="9144000" cy="5143500"/>
          </a:xfrm>
          <a:prstGeom prst="rect">
            <a:avLst/>
          </a:prstGeom>
          <a:solidFill>
            <a:srgbClr val="01B3AA">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Connector 19"/>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3" hasCustomPrompt="1"/>
          </p:nvPr>
        </p:nvSpPr>
        <p:spPr>
          <a:xfrm>
            <a:off x="528769" y="1766888"/>
            <a:ext cx="6686419" cy="1700212"/>
          </a:xfrm>
        </p:spPr>
        <p:txBody>
          <a:bodyPr anchor="b"/>
          <a:lstStyle>
            <a:lvl1pPr marL="0" indent="0">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2" name="Text Placeholder 2"/>
          <p:cNvSpPr>
            <a:spLocks noGrp="1"/>
          </p:cNvSpPr>
          <p:nvPr>
            <p:ph type="body" sz="quarter" idx="14" hasCustomPrompt="1"/>
          </p:nvPr>
        </p:nvSpPr>
        <p:spPr>
          <a:xfrm>
            <a:off x="528769" y="3531873"/>
            <a:ext cx="6686419" cy="557527"/>
          </a:xfrm>
        </p:spPr>
        <p:txBody>
          <a:bodyPr anchor="t">
            <a:normAutofit/>
          </a:bodyPr>
          <a:lstStyle>
            <a:lvl1pPr marL="0" indent="0">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2">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1B3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Connector 19"/>
          <p:cNvCxnSpPr/>
          <p:nvPr userDrawn="1"/>
        </p:nvCxnSpPr>
        <p:spPr>
          <a:xfrm>
            <a:off x="528769" y="351917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3" hasCustomPrompt="1"/>
          </p:nvPr>
        </p:nvSpPr>
        <p:spPr>
          <a:xfrm>
            <a:off x="528769" y="1766888"/>
            <a:ext cx="6686419" cy="1700212"/>
          </a:xfrm>
        </p:spPr>
        <p:txBody>
          <a:bodyPr anchor="b"/>
          <a:lstStyle>
            <a:lvl1pPr marL="0" indent="0">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headline</a:t>
            </a:r>
          </a:p>
        </p:txBody>
      </p:sp>
      <p:sp>
        <p:nvSpPr>
          <p:cNvPr id="12" name="Text Placeholder 2"/>
          <p:cNvSpPr>
            <a:spLocks noGrp="1"/>
          </p:cNvSpPr>
          <p:nvPr>
            <p:ph type="body" sz="quarter" idx="14" hasCustomPrompt="1"/>
          </p:nvPr>
        </p:nvSpPr>
        <p:spPr>
          <a:xfrm>
            <a:off x="528769" y="3531873"/>
            <a:ext cx="6686419" cy="557527"/>
          </a:xfrm>
        </p:spPr>
        <p:txBody>
          <a:bodyPr anchor="t">
            <a:normAutofit/>
          </a:bodyPr>
          <a:lstStyle>
            <a:lvl1pPr marL="0" indent="0">
              <a:buNone/>
              <a:defRPr sz="2000" b="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This is a subhead</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3048000" cy="257048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3048000" cy="2574291"/>
          </a:xfrm>
          <a:prstGeom prst="rect">
            <a:avLst/>
          </a:prstGeom>
        </p:spPr>
      </p:pic>
      <p:pic>
        <p:nvPicPr>
          <p:cNvPr id="10" name="Picture 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048000" y="2570481"/>
            <a:ext cx="3048000" cy="2570480"/>
          </a:xfrm>
          <a:prstGeom prst="rect">
            <a:avLst/>
          </a:prstGeom>
        </p:spPr>
      </p:pic>
      <p:sp>
        <p:nvSpPr>
          <p:cNvPr id="12" name="Text Placeholder 11"/>
          <p:cNvSpPr>
            <a:spLocks noGrp="1"/>
          </p:cNvSpPr>
          <p:nvPr>
            <p:ph type="body" sz="quarter" idx="10" hasCustomPrompt="1"/>
          </p:nvPr>
        </p:nvSpPr>
        <p:spPr>
          <a:xfrm>
            <a:off x="184150" y="3390900"/>
            <a:ext cx="2705100" cy="368300"/>
          </a:xfrm>
        </p:spPr>
        <p:txBody>
          <a:bodyPr wrap="none" anchor="ctr" anchorCtr="0">
            <a:normAutofit/>
          </a:bodyPr>
          <a:lstStyle>
            <a:lvl1pPr marL="0" indent="0" algn="r">
              <a:buNone/>
              <a:defRPr sz="1800" b="1" baseline="0"/>
            </a:lvl1pPr>
          </a:lstStyle>
          <a:p>
            <a:pPr lvl="0"/>
            <a:r>
              <a:rPr lang="en-US" dirty="0"/>
              <a:t>Click to add text</a:t>
            </a:r>
          </a:p>
        </p:txBody>
      </p:sp>
      <p:sp>
        <p:nvSpPr>
          <p:cNvPr id="14" name="Text Placeholder 13"/>
          <p:cNvSpPr>
            <a:spLocks noGrp="1"/>
          </p:cNvSpPr>
          <p:nvPr>
            <p:ph type="body" sz="quarter" idx="11" hasCustomPrompt="1"/>
          </p:nvPr>
        </p:nvSpPr>
        <p:spPr>
          <a:xfrm>
            <a:off x="184150" y="3856038"/>
            <a:ext cx="2705100" cy="1185862"/>
          </a:xfrm>
        </p:spPr>
        <p:txBody>
          <a:bodyPr anchor="t">
            <a:normAutofit/>
          </a:bodyPr>
          <a:lstStyle>
            <a:lvl1pPr marL="0" indent="0" algn="r">
              <a:lnSpc>
                <a:spcPct val="110000"/>
              </a:lnSpc>
              <a:buNone/>
              <a:defRPr sz="1600" baseline="0"/>
            </a:lvl1pPr>
          </a:lstStyle>
          <a:p>
            <a:pPr lvl="0"/>
            <a:r>
              <a:rPr lang="en-US" dirty="0"/>
              <a:t>Click to add text</a:t>
            </a:r>
          </a:p>
        </p:txBody>
      </p:sp>
      <p:sp>
        <p:nvSpPr>
          <p:cNvPr id="16" name="Picture Placeholder 15"/>
          <p:cNvSpPr>
            <a:spLocks noGrp="1"/>
          </p:cNvSpPr>
          <p:nvPr>
            <p:ph type="pic" sz="quarter" idx="12" hasCustomPrompt="1"/>
          </p:nvPr>
        </p:nvSpPr>
        <p:spPr>
          <a:xfrm>
            <a:off x="2273300" y="2698750"/>
            <a:ext cx="615950" cy="615950"/>
          </a:xfrm>
        </p:spPr>
        <p:txBody>
          <a:bodyPr anchor="ctr">
            <a:noAutofit/>
          </a:bodyPr>
          <a:lstStyle>
            <a:lvl1pPr marL="0" indent="0" algn="ctr">
              <a:buNone/>
              <a:defRPr sz="1800"/>
            </a:lvl1pPr>
          </a:lstStyle>
          <a:p>
            <a:r>
              <a:rPr lang="en-US"/>
              <a:t>icon</a:t>
            </a:r>
            <a:endParaRPr lang="en-US" dirty="0"/>
          </a:p>
        </p:txBody>
      </p:sp>
      <p:sp>
        <p:nvSpPr>
          <p:cNvPr id="17" name="Text Placeholder 11"/>
          <p:cNvSpPr>
            <a:spLocks noGrp="1"/>
          </p:cNvSpPr>
          <p:nvPr>
            <p:ph type="body" sz="quarter" idx="13" hasCustomPrompt="1"/>
          </p:nvPr>
        </p:nvSpPr>
        <p:spPr>
          <a:xfrm>
            <a:off x="6254750" y="3379471"/>
            <a:ext cx="2705100" cy="368300"/>
          </a:xfrm>
        </p:spPr>
        <p:txBody>
          <a:bodyPr wrap="none" anchor="ctr" anchorCtr="0">
            <a:normAutofit/>
          </a:bodyPr>
          <a:lstStyle>
            <a:lvl1pPr marL="0" indent="0" algn="l">
              <a:buNone/>
              <a:defRPr sz="1800" b="1" baseline="0"/>
            </a:lvl1pPr>
          </a:lstStyle>
          <a:p>
            <a:pPr lvl="0"/>
            <a:r>
              <a:rPr lang="en-US" dirty="0"/>
              <a:t>Click to add text</a:t>
            </a:r>
          </a:p>
        </p:txBody>
      </p:sp>
      <p:sp>
        <p:nvSpPr>
          <p:cNvPr id="18" name="Text Placeholder 13"/>
          <p:cNvSpPr>
            <a:spLocks noGrp="1"/>
          </p:cNvSpPr>
          <p:nvPr>
            <p:ph type="body" sz="quarter" idx="14" hasCustomPrompt="1"/>
          </p:nvPr>
        </p:nvSpPr>
        <p:spPr>
          <a:xfrm>
            <a:off x="6254750" y="3844609"/>
            <a:ext cx="2705100" cy="1185862"/>
          </a:xfrm>
        </p:spPr>
        <p:txBody>
          <a:bodyPr anchor="t">
            <a:normAutofit/>
          </a:bodyPr>
          <a:lstStyle>
            <a:lvl1pPr marL="0" indent="0" algn="l">
              <a:lnSpc>
                <a:spcPct val="110000"/>
              </a:lnSpc>
              <a:buNone/>
              <a:defRPr sz="1600" baseline="0"/>
            </a:lvl1pPr>
          </a:lstStyle>
          <a:p>
            <a:pPr lvl="0"/>
            <a:r>
              <a:rPr lang="en-US" dirty="0"/>
              <a:t>Click to add text</a:t>
            </a:r>
          </a:p>
        </p:txBody>
      </p:sp>
      <p:sp>
        <p:nvSpPr>
          <p:cNvPr id="19" name="Picture Placeholder 15"/>
          <p:cNvSpPr>
            <a:spLocks noGrp="1"/>
          </p:cNvSpPr>
          <p:nvPr>
            <p:ph type="pic" sz="quarter" idx="15" hasCustomPrompt="1"/>
          </p:nvPr>
        </p:nvSpPr>
        <p:spPr>
          <a:xfrm>
            <a:off x="6254750" y="2687321"/>
            <a:ext cx="615950" cy="615950"/>
          </a:xfrm>
        </p:spPr>
        <p:txBody>
          <a:bodyPr anchor="ctr">
            <a:noAutofit/>
          </a:bodyPr>
          <a:lstStyle>
            <a:lvl1pPr marL="0" indent="0" algn="ctr">
              <a:buNone/>
              <a:defRPr sz="1800"/>
            </a:lvl1pPr>
          </a:lstStyle>
          <a:p>
            <a:r>
              <a:rPr lang="en-US"/>
              <a:t>icon</a:t>
            </a:r>
            <a:endParaRPr lang="en-US" dirty="0"/>
          </a:p>
        </p:txBody>
      </p:sp>
      <p:sp>
        <p:nvSpPr>
          <p:cNvPr id="20" name="Text Placeholder 11"/>
          <p:cNvSpPr>
            <a:spLocks noGrp="1"/>
          </p:cNvSpPr>
          <p:nvPr>
            <p:ph type="body" sz="quarter" idx="16" hasCustomPrompt="1"/>
          </p:nvPr>
        </p:nvSpPr>
        <p:spPr>
          <a:xfrm>
            <a:off x="3232150" y="801371"/>
            <a:ext cx="2705100" cy="368300"/>
          </a:xfrm>
        </p:spPr>
        <p:txBody>
          <a:bodyPr wrap="none" anchor="ctr" anchorCtr="0">
            <a:normAutofit/>
          </a:bodyPr>
          <a:lstStyle>
            <a:lvl1pPr marL="0" indent="0" algn="ctr">
              <a:buNone/>
              <a:defRPr sz="1800" b="1" baseline="0"/>
            </a:lvl1pPr>
          </a:lstStyle>
          <a:p>
            <a:pPr lvl="0"/>
            <a:r>
              <a:rPr lang="en-US" dirty="0"/>
              <a:t>Click to add text</a:t>
            </a:r>
          </a:p>
        </p:txBody>
      </p:sp>
      <p:sp>
        <p:nvSpPr>
          <p:cNvPr id="21" name="Text Placeholder 13"/>
          <p:cNvSpPr>
            <a:spLocks noGrp="1"/>
          </p:cNvSpPr>
          <p:nvPr>
            <p:ph type="body" sz="quarter" idx="17" hasCustomPrompt="1"/>
          </p:nvPr>
        </p:nvSpPr>
        <p:spPr>
          <a:xfrm>
            <a:off x="3232150" y="1266509"/>
            <a:ext cx="2705100" cy="1185862"/>
          </a:xfrm>
        </p:spPr>
        <p:txBody>
          <a:bodyPr anchor="t">
            <a:normAutofit/>
          </a:bodyPr>
          <a:lstStyle>
            <a:lvl1pPr marL="0" indent="0" algn="ctr">
              <a:lnSpc>
                <a:spcPct val="110000"/>
              </a:lnSpc>
              <a:buNone/>
              <a:defRPr sz="1600" baseline="0"/>
            </a:lvl1pPr>
          </a:lstStyle>
          <a:p>
            <a:pPr lvl="0"/>
            <a:r>
              <a:rPr lang="en-US" dirty="0"/>
              <a:t>Click to add text</a:t>
            </a:r>
          </a:p>
        </p:txBody>
      </p:sp>
      <p:sp>
        <p:nvSpPr>
          <p:cNvPr id="22" name="Picture Placeholder 15"/>
          <p:cNvSpPr>
            <a:spLocks noGrp="1"/>
          </p:cNvSpPr>
          <p:nvPr>
            <p:ph type="pic" sz="quarter" idx="18" hasCustomPrompt="1"/>
          </p:nvPr>
        </p:nvSpPr>
        <p:spPr>
          <a:xfrm>
            <a:off x="4276725" y="109221"/>
            <a:ext cx="615950" cy="615950"/>
          </a:xfrm>
        </p:spPr>
        <p:txBody>
          <a:bodyPr anchor="ctr">
            <a:noAutofit/>
          </a:bodyPr>
          <a:lstStyle>
            <a:lvl1pPr marL="0" indent="0" algn="ctr">
              <a:buNone/>
              <a:defRPr sz="1800"/>
            </a:lvl1pPr>
          </a:lstStyle>
          <a:p>
            <a:r>
              <a:rPr lang="en-US"/>
              <a:t>icon</a:t>
            </a:r>
            <a:endParaRPr lang="en-US" dirty="0"/>
          </a:p>
        </p:txBody>
      </p:sp>
      <p:sp>
        <p:nvSpPr>
          <p:cNvPr id="23" name="Rectangle 22"/>
          <p:cNvSpPr/>
          <p:nvPr userDrawn="1"/>
        </p:nvSpPr>
        <p:spPr>
          <a:xfrm>
            <a:off x="0" y="0"/>
            <a:ext cx="3048000" cy="2570481"/>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6096000" y="0"/>
            <a:ext cx="3048000" cy="2570481"/>
          </a:xfrm>
          <a:prstGeom prst="rect">
            <a:avLst/>
          </a:prstGeom>
          <a:solidFill>
            <a:srgbClr val="003359">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userDrawn="1"/>
        </p:nvSpPr>
        <p:spPr>
          <a:xfrm>
            <a:off x="3048000" y="2573019"/>
            <a:ext cx="3048000" cy="2570481"/>
          </a:xfrm>
          <a:prstGeom prst="rect">
            <a:avLst/>
          </a:prstGeom>
          <a:solidFill>
            <a:srgbClr val="00BEB9">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14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85800"/>
            <a:ext cx="9137650" cy="3771901"/>
          </a:xfrm>
          <a:prstGeom prst="rect">
            <a:avLst/>
          </a:prstGeom>
        </p:spPr>
      </p:pic>
      <p:sp>
        <p:nvSpPr>
          <p:cNvPr id="4" name="Rectangle 3"/>
          <p:cNvSpPr/>
          <p:nvPr userDrawn="1"/>
        </p:nvSpPr>
        <p:spPr>
          <a:xfrm>
            <a:off x="0" y="685800"/>
            <a:ext cx="9144000" cy="3771901"/>
          </a:xfrm>
          <a:prstGeom prst="rect">
            <a:avLst/>
          </a:prstGeom>
          <a:solidFill>
            <a:schemeClr val="tx2">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596900" y="1003300"/>
            <a:ext cx="1879600" cy="3136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2618317" y="1003300"/>
            <a:ext cx="1879600" cy="3136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4639734" y="1003300"/>
            <a:ext cx="1879600" cy="3136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6661150" y="1003300"/>
            <a:ext cx="1879600" cy="3136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1193800" y="1206500"/>
            <a:ext cx="685800" cy="6858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userDrawn="1"/>
        </p:nvSpPr>
        <p:spPr>
          <a:xfrm>
            <a:off x="3215217" y="1206500"/>
            <a:ext cx="685800" cy="685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userDrawn="1"/>
        </p:nvSpPr>
        <p:spPr>
          <a:xfrm>
            <a:off x="5236634" y="1206500"/>
            <a:ext cx="685800" cy="6858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userDrawn="1"/>
        </p:nvSpPr>
        <p:spPr>
          <a:xfrm>
            <a:off x="7258050" y="1206500"/>
            <a:ext cx="685800" cy="6858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0" hasCustomPrompt="1"/>
          </p:nvPr>
        </p:nvSpPr>
        <p:spPr>
          <a:xfrm>
            <a:off x="673100" y="2070100"/>
            <a:ext cx="1727200" cy="349250"/>
          </a:xfrm>
        </p:spPr>
        <p:txBody>
          <a:bodyPr wrap="none" anchor="ctr" anchorCtr="0">
            <a:normAutofit/>
          </a:bodyPr>
          <a:lstStyle>
            <a:lvl1pPr marL="0" indent="0" algn="ctr">
              <a:buNone/>
              <a:defRPr sz="1800" b="1" baseline="0"/>
            </a:lvl1pPr>
          </a:lstStyle>
          <a:p>
            <a:pPr lvl="0"/>
            <a:r>
              <a:rPr lang="en-US" dirty="0"/>
              <a:t>Click to Add Text</a:t>
            </a:r>
          </a:p>
        </p:txBody>
      </p:sp>
      <p:sp>
        <p:nvSpPr>
          <p:cNvPr id="17" name="Text Placeholder 16"/>
          <p:cNvSpPr>
            <a:spLocks noGrp="1"/>
          </p:cNvSpPr>
          <p:nvPr>
            <p:ph type="body" sz="quarter" idx="11" hasCustomPrompt="1"/>
          </p:nvPr>
        </p:nvSpPr>
        <p:spPr>
          <a:xfrm>
            <a:off x="673100" y="2520950"/>
            <a:ext cx="1727200" cy="1504950"/>
          </a:xfrm>
        </p:spPr>
        <p:txBody>
          <a:bodyPr anchor="t">
            <a:normAutofit/>
          </a:bodyPr>
          <a:lstStyle>
            <a:lvl1pPr marL="0" indent="0" algn="ctr">
              <a:buNone/>
              <a:defRPr sz="1600" baseline="0"/>
            </a:lvl1pPr>
          </a:lstStyle>
          <a:p>
            <a:pPr lvl="0"/>
            <a:r>
              <a:rPr lang="en-US" dirty="0"/>
              <a:t>Click to add text</a:t>
            </a:r>
          </a:p>
        </p:txBody>
      </p:sp>
      <p:sp>
        <p:nvSpPr>
          <p:cNvPr id="19" name="Picture Placeholder 18"/>
          <p:cNvSpPr>
            <a:spLocks noGrp="1"/>
          </p:cNvSpPr>
          <p:nvPr>
            <p:ph type="pic" sz="quarter" idx="12" hasCustomPrompt="1"/>
          </p:nvPr>
        </p:nvSpPr>
        <p:spPr>
          <a:xfrm>
            <a:off x="1193800" y="1206500"/>
            <a:ext cx="685800" cy="685800"/>
          </a:xfrm>
        </p:spPr>
        <p:txBody>
          <a:bodyPr anchor="ctr">
            <a:noAutofit/>
          </a:bodyPr>
          <a:lstStyle>
            <a:lvl1pPr marL="0" indent="0" algn="ctr">
              <a:buNone/>
              <a:defRPr sz="1800">
                <a:solidFill>
                  <a:schemeClr val="bg1"/>
                </a:solidFill>
              </a:defRPr>
            </a:lvl1pPr>
          </a:lstStyle>
          <a:p>
            <a:r>
              <a:rPr lang="en-US"/>
              <a:t>icon</a:t>
            </a:r>
          </a:p>
        </p:txBody>
      </p:sp>
      <p:sp>
        <p:nvSpPr>
          <p:cNvPr id="20" name="Text Placeholder 14"/>
          <p:cNvSpPr>
            <a:spLocks noGrp="1"/>
          </p:cNvSpPr>
          <p:nvPr>
            <p:ph type="body" sz="quarter" idx="13" hasCustomPrompt="1"/>
          </p:nvPr>
        </p:nvSpPr>
        <p:spPr>
          <a:xfrm>
            <a:off x="2692400" y="2070100"/>
            <a:ext cx="1727200" cy="349250"/>
          </a:xfrm>
        </p:spPr>
        <p:txBody>
          <a:bodyPr wrap="none" anchor="ctr" anchorCtr="0">
            <a:normAutofit/>
          </a:bodyPr>
          <a:lstStyle>
            <a:lvl1pPr marL="0" indent="0" algn="ctr">
              <a:buNone/>
              <a:defRPr sz="1800" b="1" baseline="0"/>
            </a:lvl1pPr>
          </a:lstStyle>
          <a:p>
            <a:pPr lvl="0"/>
            <a:r>
              <a:rPr lang="en-US"/>
              <a:t>Click to Add Text</a:t>
            </a:r>
            <a:endParaRPr lang="en-US" dirty="0"/>
          </a:p>
        </p:txBody>
      </p:sp>
      <p:sp>
        <p:nvSpPr>
          <p:cNvPr id="21" name="Text Placeholder 16"/>
          <p:cNvSpPr>
            <a:spLocks noGrp="1"/>
          </p:cNvSpPr>
          <p:nvPr>
            <p:ph type="body" sz="quarter" idx="14" hasCustomPrompt="1"/>
          </p:nvPr>
        </p:nvSpPr>
        <p:spPr>
          <a:xfrm>
            <a:off x="2692400" y="2520950"/>
            <a:ext cx="1727200" cy="1504950"/>
          </a:xfrm>
        </p:spPr>
        <p:txBody>
          <a:bodyPr anchor="t">
            <a:normAutofit/>
          </a:bodyPr>
          <a:lstStyle>
            <a:lvl1pPr marL="0" indent="0" algn="ctr">
              <a:buNone/>
              <a:defRPr sz="1600" baseline="0"/>
            </a:lvl1pPr>
          </a:lstStyle>
          <a:p>
            <a:pPr lvl="0"/>
            <a:r>
              <a:rPr lang="en-US" dirty="0"/>
              <a:t>Click to add text</a:t>
            </a:r>
          </a:p>
        </p:txBody>
      </p:sp>
      <p:sp>
        <p:nvSpPr>
          <p:cNvPr id="22" name="Picture Placeholder 18"/>
          <p:cNvSpPr>
            <a:spLocks noGrp="1"/>
          </p:cNvSpPr>
          <p:nvPr>
            <p:ph type="pic" sz="quarter" idx="15" hasCustomPrompt="1"/>
          </p:nvPr>
        </p:nvSpPr>
        <p:spPr>
          <a:xfrm>
            <a:off x="3213100" y="1206500"/>
            <a:ext cx="685800" cy="685800"/>
          </a:xfrm>
        </p:spPr>
        <p:txBody>
          <a:bodyPr anchor="ctr">
            <a:noAutofit/>
          </a:bodyPr>
          <a:lstStyle>
            <a:lvl1pPr marL="0" indent="0" algn="ctr">
              <a:buNone/>
              <a:defRPr sz="1800">
                <a:solidFill>
                  <a:schemeClr val="bg1"/>
                </a:solidFill>
              </a:defRPr>
            </a:lvl1pPr>
          </a:lstStyle>
          <a:p>
            <a:r>
              <a:rPr lang="en-US"/>
              <a:t>icon</a:t>
            </a:r>
          </a:p>
        </p:txBody>
      </p:sp>
      <p:sp>
        <p:nvSpPr>
          <p:cNvPr id="23" name="Text Placeholder 14"/>
          <p:cNvSpPr>
            <a:spLocks noGrp="1"/>
          </p:cNvSpPr>
          <p:nvPr>
            <p:ph type="body" sz="quarter" idx="16" hasCustomPrompt="1"/>
          </p:nvPr>
        </p:nvSpPr>
        <p:spPr>
          <a:xfrm>
            <a:off x="4718050" y="2070100"/>
            <a:ext cx="1727200" cy="349250"/>
          </a:xfrm>
        </p:spPr>
        <p:txBody>
          <a:bodyPr wrap="none" anchor="ctr" anchorCtr="0">
            <a:normAutofit/>
          </a:bodyPr>
          <a:lstStyle>
            <a:lvl1pPr marL="0" indent="0" algn="ctr">
              <a:buNone/>
              <a:defRPr sz="1800" b="1" baseline="0"/>
            </a:lvl1pPr>
          </a:lstStyle>
          <a:p>
            <a:pPr lvl="0"/>
            <a:r>
              <a:rPr lang="en-US"/>
              <a:t>Click to Add Text</a:t>
            </a:r>
            <a:endParaRPr lang="en-US" dirty="0"/>
          </a:p>
        </p:txBody>
      </p:sp>
      <p:sp>
        <p:nvSpPr>
          <p:cNvPr id="24" name="Text Placeholder 16"/>
          <p:cNvSpPr>
            <a:spLocks noGrp="1"/>
          </p:cNvSpPr>
          <p:nvPr>
            <p:ph type="body" sz="quarter" idx="17" hasCustomPrompt="1"/>
          </p:nvPr>
        </p:nvSpPr>
        <p:spPr>
          <a:xfrm>
            <a:off x="4718050" y="2520950"/>
            <a:ext cx="1727200" cy="1504950"/>
          </a:xfrm>
        </p:spPr>
        <p:txBody>
          <a:bodyPr anchor="t">
            <a:normAutofit/>
          </a:bodyPr>
          <a:lstStyle>
            <a:lvl1pPr marL="0" indent="0" algn="ctr">
              <a:buNone/>
              <a:defRPr sz="1600" baseline="0"/>
            </a:lvl1pPr>
          </a:lstStyle>
          <a:p>
            <a:pPr lvl="0"/>
            <a:r>
              <a:rPr lang="en-US" dirty="0"/>
              <a:t>Click to add text</a:t>
            </a:r>
          </a:p>
        </p:txBody>
      </p:sp>
      <p:sp>
        <p:nvSpPr>
          <p:cNvPr id="25" name="Picture Placeholder 18"/>
          <p:cNvSpPr>
            <a:spLocks noGrp="1"/>
          </p:cNvSpPr>
          <p:nvPr>
            <p:ph type="pic" sz="quarter" idx="18" hasCustomPrompt="1"/>
          </p:nvPr>
        </p:nvSpPr>
        <p:spPr>
          <a:xfrm>
            <a:off x="5238750" y="1206500"/>
            <a:ext cx="685800" cy="685800"/>
          </a:xfrm>
        </p:spPr>
        <p:txBody>
          <a:bodyPr anchor="ctr">
            <a:noAutofit/>
          </a:bodyPr>
          <a:lstStyle>
            <a:lvl1pPr marL="0" indent="0" algn="ctr">
              <a:buNone/>
              <a:defRPr sz="1800">
                <a:solidFill>
                  <a:schemeClr val="bg1"/>
                </a:solidFill>
              </a:defRPr>
            </a:lvl1pPr>
          </a:lstStyle>
          <a:p>
            <a:r>
              <a:rPr lang="en-US" dirty="0"/>
              <a:t>icon</a:t>
            </a:r>
          </a:p>
        </p:txBody>
      </p:sp>
      <p:sp>
        <p:nvSpPr>
          <p:cNvPr id="27" name="Text Placeholder 14"/>
          <p:cNvSpPr>
            <a:spLocks noGrp="1"/>
          </p:cNvSpPr>
          <p:nvPr>
            <p:ph type="body" sz="quarter" idx="19" hasCustomPrompt="1"/>
          </p:nvPr>
        </p:nvSpPr>
        <p:spPr>
          <a:xfrm>
            <a:off x="6737350" y="2070100"/>
            <a:ext cx="1727200" cy="349250"/>
          </a:xfrm>
        </p:spPr>
        <p:txBody>
          <a:bodyPr wrap="none" anchor="ctr" anchorCtr="0">
            <a:normAutofit/>
          </a:bodyPr>
          <a:lstStyle>
            <a:lvl1pPr marL="0" indent="0" algn="ctr">
              <a:buNone/>
              <a:defRPr sz="1800" b="1" baseline="0"/>
            </a:lvl1pPr>
          </a:lstStyle>
          <a:p>
            <a:pPr lvl="0"/>
            <a:r>
              <a:rPr lang="en-US"/>
              <a:t>Click to Add Text</a:t>
            </a:r>
            <a:endParaRPr lang="en-US" dirty="0"/>
          </a:p>
        </p:txBody>
      </p:sp>
      <p:sp>
        <p:nvSpPr>
          <p:cNvPr id="28" name="Text Placeholder 16"/>
          <p:cNvSpPr>
            <a:spLocks noGrp="1"/>
          </p:cNvSpPr>
          <p:nvPr>
            <p:ph type="body" sz="quarter" idx="20" hasCustomPrompt="1"/>
          </p:nvPr>
        </p:nvSpPr>
        <p:spPr>
          <a:xfrm>
            <a:off x="6737350" y="2520950"/>
            <a:ext cx="1727200" cy="1504950"/>
          </a:xfrm>
        </p:spPr>
        <p:txBody>
          <a:bodyPr anchor="t">
            <a:normAutofit/>
          </a:bodyPr>
          <a:lstStyle>
            <a:lvl1pPr marL="0" indent="0" algn="ctr">
              <a:buNone/>
              <a:defRPr sz="1600" baseline="0"/>
            </a:lvl1pPr>
          </a:lstStyle>
          <a:p>
            <a:pPr lvl="0"/>
            <a:r>
              <a:rPr lang="en-US" dirty="0"/>
              <a:t>Click to add text</a:t>
            </a:r>
          </a:p>
        </p:txBody>
      </p:sp>
      <p:sp>
        <p:nvSpPr>
          <p:cNvPr id="29" name="Picture Placeholder 18"/>
          <p:cNvSpPr>
            <a:spLocks noGrp="1"/>
          </p:cNvSpPr>
          <p:nvPr>
            <p:ph type="pic" sz="quarter" idx="21" hasCustomPrompt="1"/>
          </p:nvPr>
        </p:nvSpPr>
        <p:spPr>
          <a:xfrm>
            <a:off x="7258050" y="1206500"/>
            <a:ext cx="685800" cy="685800"/>
          </a:xfrm>
        </p:spPr>
        <p:txBody>
          <a:bodyPr anchor="ctr">
            <a:noAutofit/>
          </a:bodyPr>
          <a:lstStyle>
            <a:lvl1pPr marL="0" indent="0" algn="ctr">
              <a:buNone/>
              <a:defRPr sz="1800">
                <a:solidFill>
                  <a:schemeClr val="bg1"/>
                </a:solidFill>
              </a:defRPr>
            </a:lvl1pPr>
          </a:lstStyle>
          <a:p>
            <a:r>
              <a:rPr lang="en-US" dirty="0"/>
              <a:t>icon</a:t>
            </a:r>
          </a:p>
        </p:txBody>
      </p:sp>
    </p:spTree>
    <p:extLst>
      <p:ext uri="{BB962C8B-B14F-4D97-AF65-F5344CB8AC3E}">
        <p14:creationId xmlns:p14="http://schemas.microsoft.com/office/powerpoint/2010/main" val="4660090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1" name="Rectangle 20"/>
          <p:cNvSpPr/>
          <p:nvPr userDrawn="1"/>
        </p:nvSpPr>
        <p:spPr>
          <a:xfrm>
            <a:off x="7893050" y="4749800"/>
            <a:ext cx="1003300" cy="222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b="-99642"/>
          <a:stretch/>
        </p:blipFill>
        <p:spPr>
          <a:xfrm>
            <a:off x="3803650" y="298450"/>
            <a:ext cx="1536700" cy="4313039"/>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793534" y="1866900"/>
            <a:ext cx="1546816" cy="2000250"/>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t="-19552" b="-19552"/>
          <a:stretch/>
        </p:blipFill>
        <p:spPr>
          <a:xfrm>
            <a:off x="3793534" y="3384228"/>
            <a:ext cx="1546816" cy="2046399"/>
          </a:xfrm>
          <a:prstGeom prst="rect">
            <a:avLst/>
          </a:prstGeom>
        </p:spPr>
      </p:pic>
      <p:sp>
        <p:nvSpPr>
          <p:cNvPr id="6" name="Rectangle 5"/>
          <p:cNvSpPr/>
          <p:nvPr userDrawn="1"/>
        </p:nvSpPr>
        <p:spPr>
          <a:xfrm>
            <a:off x="5073650" y="557946"/>
            <a:ext cx="622300" cy="6223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5073650" y="2080544"/>
            <a:ext cx="622300" cy="6223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5073650" y="3851969"/>
            <a:ext cx="622300" cy="6223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260350" y="939800"/>
            <a:ext cx="3346450" cy="927100"/>
          </a:xfrm>
        </p:spPr>
        <p:txBody>
          <a:bodyPr>
            <a:normAutofit/>
          </a:bodyPr>
          <a:lstStyle>
            <a:lvl1pPr marL="0" indent="0">
              <a:buNone/>
              <a:defRPr sz="2800"/>
            </a:lvl1pPr>
          </a:lstStyle>
          <a:p>
            <a:pPr lvl="0"/>
            <a:r>
              <a:rPr lang="en-US" dirty="0"/>
              <a:t>Click to add text</a:t>
            </a:r>
          </a:p>
        </p:txBody>
      </p:sp>
      <p:sp>
        <p:nvSpPr>
          <p:cNvPr id="12" name="Text Placeholder 11"/>
          <p:cNvSpPr>
            <a:spLocks noGrp="1"/>
          </p:cNvSpPr>
          <p:nvPr>
            <p:ph type="body" sz="quarter" idx="11" hasCustomPrompt="1"/>
          </p:nvPr>
        </p:nvSpPr>
        <p:spPr>
          <a:xfrm>
            <a:off x="260350" y="1949450"/>
            <a:ext cx="3346450" cy="2524125"/>
          </a:xfrm>
        </p:spPr>
        <p:txBody>
          <a:bodyPr>
            <a:normAutofit/>
          </a:bodyPr>
          <a:lstStyle>
            <a:lvl1pPr>
              <a:defRPr sz="1800"/>
            </a:lvl1pPr>
          </a:lstStyle>
          <a:p>
            <a:pPr lvl="0"/>
            <a:r>
              <a:rPr lang="en-US" dirty="0"/>
              <a:t>Click to add text</a:t>
            </a:r>
          </a:p>
        </p:txBody>
      </p:sp>
      <p:sp>
        <p:nvSpPr>
          <p:cNvPr id="14" name="Text Placeholder 13"/>
          <p:cNvSpPr>
            <a:spLocks noGrp="1"/>
          </p:cNvSpPr>
          <p:nvPr>
            <p:ph type="body" sz="quarter" idx="12" hasCustomPrompt="1"/>
          </p:nvPr>
        </p:nvSpPr>
        <p:spPr>
          <a:xfrm>
            <a:off x="5791200" y="557213"/>
            <a:ext cx="3206750" cy="382587"/>
          </a:xfrm>
        </p:spPr>
        <p:txBody>
          <a:bodyPr>
            <a:normAutofit/>
          </a:bodyPr>
          <a:lstStyle>
            <a:lvl1pPr marL="0" indent="0">
              <a:buNone/>
              <a:defRPr sz="1800" b="1"/>
            </a:lvl1pPr>
          </a:lstStyle>
          <a:p>
            <a:pPr lvl="0"/>
            <a:r>
              <a:rPr lang="en-US" dirty="0"/>
              <a:t>Click to add text</a:t>
            </a:r>
          </a:p>
        </p:txBody>
      </p:sp>
      <p:sp>
        <p:nvSpPr>
          <p:cNvPr id="16" name="Text Placeholder 15"/>
          <p:cNvSpPr>
            <a:spLocks noGrp="1"/>
          </p:cNvSpPr>
          <p:nvPr>
            <p:ph type="body" sz="quarter" idx="13" hasCustomPrompt="1"/>
          </p:nvPr>
        </p:nvSpPr>
        <p:spPr>
          <a:xfrm>
            <a:off x="5791200" y="939800"/>
            <a:ext cx="3213100" cy="927100"/>
          </a:xfrm>
        </p:spPr>
        <p:txBody>
          <a:bodyPr>
            <a:normAutofit/>
          </a:bodyPr>
          <a:lstStyle>
            <a:lvl1pPr marL="0" indent="0">
              <a:buNone/>
              <a:defRPr sz="1600"/>
            </a:lvl1pPr>
          </a:lstStyle>
          <a:p>
            <a:pPr lvl="0"/>
            <a:r>
              <a:rPr lang="en-US" dirty="0"/>
              <a:t>Click to add text</a:t>
            </a:r>
          </a:p>
        </p:txBody>
      </p:sp>
      <p:sp>
        <p:nvSpPr>
          <p:cNvPr id="17" name="Text Placeholder 13"/>
          <p:cNvSpPr>
            <a:spLocks noGrp="1"/>
          </p:cNvSpPr>
          <p:nvPr>
            <p:ph type="body" sz="quarter" idx="14" hasCustomPrompt="1"/>
          </p:nvPr>
        </p:nvSpPr>
        <p:spPr>
          <a:xfrm>
            <a:off x="5791200" y="2074541"/>
            <a:ext cx="3206750" cy="382587"/>
          </a:xfrm>
        </p:spPr>
        <p:txBody>
          <a:bodyPr>
            <a:normAutofit/>
          </a:bodyPr>
          <a:lstStyle>
            <a:lvl1pPr marL="0" indent="0">
              <a:buNone/>
              <a:defRPr sz="1800" b="1"/>
            </a:lvl1pPr>
          </a:lstStyle>
          <a:p>
            <a:pPr lvl="0"/>
            <a:r>
              <a:rPr lang="en-US" dirty="0"/>
              <a:t>Click to add text</a:t>
            </a:r>
          </a:p>
        </p:txBody>
      </p:sp>
      <p:sp>
        <p:nvSpPr>
          <p:cNvPr id="18" name="Text Placeholder 15"/>
          <p:cNvSpPr>
            <a:spLocks noGrp="1"/>
          </p:cNvSpPr>
          <p:nvPr>
            <p:ph type="body" sz="quarter" idx="15" hasCustomPrompt="1"/>
          </p:nvPr>
        </p:nvSpPr>
        <p:spPr>
          <a:xfrm>
            <a:off x="5791200" y="2457128"/>
            <a:ext cx="3213100" cy="927100"/>
          </a:xfrm>
        </p:spPr>
        <p:txBody>
          <a:bodyPr>
            <a:normAutofit/>
          </a:bodyPr>
          <a:lstStyle>
            <a:lvl1pPr marL="0" indent="0">
              <a:buNone/>
              <a:defRPr sz="1600"/>
            </a:lvl1pPr>
          </a:lstStyle>
          <a:p>
            <a:pPr lvl="0"/>
            <a:r>
              <a:rPr lang="en-US" dirty="0"/>
              <a:t>Click to add text</a:t>
            </a:r>
          </a:p>
        </p:txBody>
      </p:sp>
      <p:sp>
        <p:nvSpPr>
          <p:cNvPr id="19" name="Text Placeholder 13"/>
          <p:cNvSpPr>
            <a:spLocks noGrp="1"/>
          </p:cNvSpPr>
          <p:nvPr>
            <p:ph type="body" sz="quarter" idx="16" hasCustomPrompt="1"/>
          </p:nvPr>
        </p:nvSpPr>
        <p:spPr>
          <a:xfrm>
            <a:off x="5791200" y="3851647"/>
            <a:ext cx="3206750" cy="382587"/>
          </a:xfrm>
        </p:spPr>
        <p:txBody>
          <a:bodyPr>
            <a:normAutofit/>
          </a:bodyPr>
          <a:lstStyle>
            <a:lvl1pPr marL="0" indent="0">
              <a:buNone/>
              <a:defRPr sz="1800" b="1"/>
            </a:lvl1pPr>
          </a:lstStyle>
          <a:p>
            <a:pPr lvl="0"/>
            <a:r>
              <a:rPr lang="en-US" dirty="0"/>
              <a:t>Click to add text</a:t>
            </a:r>
          </a:p>
        </p:txBody>
      </p:sp>
      <p:sp>
        <p:nvSpPr>
          <p:cNvPr id="20" name="Text Placeholder 15"/>
          <p:cNvSpPr>
            <a:spLocks noGrp="1"/>
          </p:cNvSpPr>
          <p:nvPr>
            <p:ph type="body" sz="quarter" idx="17" hasCustomPrompt="1"/>
          </p:nvPr>
        </p:nvSpPr>
        <p:spPr>
          <a:xfrm>
            <a:off x="5791200" y="4234234"/>
            <a:ext cx="3213100" cy="909266"/>
          </a:xfrm>
        </p:spPr>
        <p:txBody>
          <a:bodyPr>
            <a:normAutofit/>
          </a:bodyPr>
          <a:lstStyle>
            <a:lvl1pPr marL="0" indent="0">
              <a:buNone/>
              <a:defRPr sz="1600"/>
            </a:lvl1pPr>
          </a:lstStyle>
          <a:p>
            <a:pPr lvl="0"/>
            <a:r>
              <a:rPr lang="en-US" dirty="0"/>
              <a:t>Click to add text</a:t>
            </a:r>
          </a:p>
        </p:txBody>
      </p:sp>
      <p:sp>
        <p:nvSpPr>
          <p:cNvPr id="23" name="Picture Placeholder 22"/>
          <p:cNvSpPr>
            <a:spLocks noGrp="1"/>
          </p:cNvSpPr>
          <p:nvPr>
            <p:ph type="pic" sz="quarter" idx="18" hasCustomPrompt="1"/>
          </p:nvPr>
        </p:nvSpPr>
        <p:spPr>
          <a:xfrm>
            <a:off x="5143500" y="609600"/>
            <a:ext cx="495300" cy="495300"/>
          </a:xfrm>
        </p:spPr>
        <p:txBody>
          <a:bodyPr anchor="ctr">
            <a:noAutofit/>
          </a:bodyPr>
          <a:lstStyle>
            <a:lvl1pPr marL="0" indent="0" algn="ctr">
              <a:buNone/>
              <a:defRPr sz="1200">
                <a:solidFill>
                  <a:schemeClr val="bg1"/>
                </a:solidFill>
              </a:defRPr>
            </a:lvl1pPr>
          </a:lstStyle>
          <a:p>
            <a:r>
              <a:rPr lang="en-US"/>
              <a:t>icon</a:t>
            </a:r>
          </a:p>
        </p:txBody>
      </p:sp>
      <p:sp>
        <p:nvSpPr>
          <p:cNvPr id="24" name="Picture Placeholder 22"/>
          <p:cNvSpPr>
            <a:spLocks noGrp="1"/>
          </p:cNvSpPr>
          <p:nvPr>
            <p:ph type="pic" sz="quarter" idx="19" hasCustomPrompt="1"/>
          </p:nvPr>
        </p:nvSpPr>
        <p:spPr>
          <a:xfrm>
            <a:off x="5143500" y="2133600"/>
            <a:ext cx="495300" cy="495300"/>
          </a:xfrm>
        </p:spPr>
        <p:txBody>
          <a:bodyPr anchor="ctr">
            <a:noAutofit/>
          </a:bodyPr>
          <a:lstStyle>
            <a:lvl1pPr marL="0" indent="0" algn="ctr">
              <a:buNone/>
              <a:defRPr sz="1200">
                <a:solidFill>
                  <a:schemeClr val="bg1"/>
                </a:solidFill>
              </a:defRPr>
            </a:lvl1pPr>
          </a:lstStyle>
          <a:p>
            <a:r>
              <a:rPr lang="en-US"/>
              <a:t>icon</a:t>
            </a:r>
          </a:p>
        </p:txBody>
      </p:sp>
      <p:sp>
        <p:nvSpPr>
          <p:cNvPr id="25" name="Picture Placeholder 22"/>
          <p:cNvSpPr>
            <a:spLocks noGrp="1"/>
          </p:cNvSpPr>
          <p:nvPr>
            <p:ph type="pic" sz="quarter" idx="20" hasCustomPrompt="1"/>
          </p:nvPr>
        </p:nvSpPr>
        <p:spPr>
          <a:xfrm>
            <a:off x="5143500" y="3917950"/>
            <a:ext cx="495300" cy="495300"/>
          </a:xfrm>
        </p:spPr>
        <p:txBody>
          <a:bodyPr anchor="ctr">
            <a:noAutofit/>
          </a:bodyPr>
          <a:lstStyle>
            <a:lvl1pPr marL="0" indent="0" algn="ctr">
              <a:buNone/>
              <a:defRPr sz="1200">
                <a:solidFill>
                  <a:schemeClr val="bg1"/>
                </a:solidFill>
              </a:defRPr>
            </a:lvl1pPr>
          </a:lstStyle>
          <a:p>
            <a:r>
              <a:rPr lang="en-US"/>
              <a:t>icon</a:t>
            </a:r>
          </a:p>
        </p:txBody>
      </p:sp>
    </p:spTree>
    <p:extLst>
      <p:ext uri="{BB962C8B-B14F-4D97-AF65-F5344CB8AC3E}">
        <p14:creationId xmlns:p14="http://schemas.microsoft.com/office/powerpoint/2010/main" val="13814356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r="9450"/>
          <a:stretch/>
        </p:blipFill>
        <p:spPr>
          <a:xfrm>
            <a:off x="768350" y="869950"/>
            <a:ext cx="4267200" cy="3403600"/>
          </a:xfrm>
          <a:prstGeom prst="rect">
            <a:avLst/>
          </a:prstGeom>
        </p:spPr>
      </p:pic>
      <p:sp>
        <p:nvSpPr>
          <p:cNvPr id="4" name="Rectangle 3"/>
          <p:cNvSpPr/>
          <p:nvPr userDrawn="1"/>
        </p:nvSpPr>
        <p:spPr>
          <a:xfrm>
            <a:off x="254000" y="1524000"/>
            <a:ext cx="1435100" cy="14351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374650" y="1644650"/>
            <a:ext cx="1193800" cy="1193800"/>
          </a:xfrm>
        </p:spPr>
        <p:txBody>
          <a:bodyPr>
            <a:normAutofit/>
          </a:bodyPr>
          <a:lstStyle>
            <a:lvl1pPr marL="0" indent="0" algn="ctr">
              <a:buNone/>
              <a:defRPr sz="1800">
                <a:solidFill>
                  <a:schemeClr val="bg1"/>
                </a:solidFill>
              </a:defRPr>
            </a:lvl1pPr>
          </a:lstStyle>
          <a:p>
            <a:pPr lvl="0"/>
            <a:r>
              <a:rPr lang="en-US" dirty="0"/>
              <a:t>Click to add text</a:t>
            </a:r>
          </a:p>
        </p:txBody>
      </p:sp>
      <p:cxnSp>
        <p:nvCxnSpPr>
          <p:cNvPr id="8" name="Straight Connector 7"/>
          <p:cNvCxnSpPr/>
          <p:nvPr userDrawn="1"/>
        </p:nvCxnSpPr>
        <p:spPr>
          <a:xfrm>
            <a:off x="7200900" y="869950"/>
            <a:ext cx="0" cy="340360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rot="5400000">
            <a:off x="7200900" y="869950"/>
            <a:ext cx="0" cy="340360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1" hasCustomPrompt="1"/>
          </p:nvPr>
        </p:nvSpPr>
        <p:spPr>
          <a:xfrm>
            <a:off x="5422900" y="869950"/>
            <a:ext cx="1714500" cy="1644650"/>
          </a:xfrm>
        </p:spPr>
        <p:txBody>
          <a:bodyPr>
            <a:normAutofit/>
          </a:bodyPr>
          <a:lstStyle>
            <a:lvl1pPr marL="0" indent="0">
              <a:buNone/>
              <a:defRPr sz="1800"/>
            </a:lvl1pPr>
          </a:lstStyle>
          <a:p>
            <a:pPr lvl="0"/>
            <a:r>
              <a:rPr lang="en-US" dirty="0"/>
              <a:t>Click to add text</a:t>
            </a:r>
          </a:p>
        </p:txBody>
      </p:sp>
      <p:sp>
        <p:nvSpPr>
          <p:cNvPr id="13" name="TextBox 12"/>
          <p:cNvSpPr txBox="1"/>
          <p:nvPr userDrawn="1"/>
        </p:nvSpPr>
        <p:spPr>
          <a:xfrm>
            <a:off x="5332412" y="590973"/>
            <a:ext cx="503612" cy="369332"/>
          </a:xfrm>
          <a:prstGeom prst="rect">
            <a:avLst/>
          </a:prstGeom>
          <a:noFill/>
        </p:spPr>
        <p:txBody>
          <a:bodyPr wrap="square" rtlCol="0">
            <a:spAutoFit/>
          </a:bodyPr>
          <a:lstStyle/>
          <a:p>
            <a:r>
              <a:rPr lang="en-US" sz="1800" b="1" dirty="0">
                <a:solidFill>
                  <a:schemeClr val="accent1"/>
                </a:solidFill>
              </a:rPr>
              <a:t>01</a:t>
            </a:r>
          </a:p>
        </p:txBody>
      </p:sp>
      <p:sp>
        <p:nvSpPr>
          <p:cNvPr id="14" name="TextBox 13"/>
          <p:cNvSpPr txBox="1"/>
          <p:nvPr userDrawn="1"/>
        </p:nvSpPr>
        <p:spPr>
          <a:xfrm>
            <a:off x="7169150" y="590973"/>
            <a:ext cx="503612" cy="369332"/>
          </a:xfrm>
          <a:prstGeom prst="rect">
            <a:avLst/>
          </a:prstGeom>
          <a:noFill/>
        </p:spPr>
        <p:txBody>
          <a:bodyPr wrap="square" rtlCol="0">
            <a:spAutoFit/>
          </a:bodyPr>
          <a:lstStyle/>
          <a:p>
            <a:r>
              <a:rPr lang="en-US" sz="1800" b="1">
                <a:solidFill>
                  <a:schemeClr val="accent1"/>
                </a:solidFill>
              </a:rPr>
              <a:t>02</a:t>
            </a:r>
            <a:endParaRPr lang="en-US" sz="1800" b="1" dirty="0">
              <a:solidFill>
                <a:schemeClr val="accent1"/>
              </a:solidFill>
            </a:endParaRPr>
          </a:p>
        </p:txBody>
      </p:sp>
      <p:sp>
        <p:nvSpPr>
          <p:cNvPr id="15" name="Text Placeholder 11"/>
          <p:cNvSpPr>
            <a:spLocks noGrp="1"/>
          </p:cNvSpPr>
          <p:nvPr>
            <p:ph type="body" sz="quarter" idx="12" hasCustomPrompt="1"/>
          </p:nvPr>
        </p:nvSpPr>
        <p:spPr>
          <a:xfrm>
            <a:off x="7259638" y="869950"/>
            <a:ext cx="1714500" cy="1644650"/>
          </a:xfrm>
        </p:spPr>
        <p:txBody>
          <a:bodyPr>
            <a:normAutofit/>
          </a:bodyPr>
          <a:lstStyle>
            <a:lvl1pPr marL="0" indent="0">
              <a:buNone/>
              <a:defRPr sz="1800"/>
            </a:lvl1pPr>
          </a:lstStyle>
          <a:p>
            <a:pPr lvl="0"/>
            <a:r>
              <a:rPr lang="en-US"/>
              <a:t>Click to add text</a:t>
            </a:r>
            <a:endParaRPr lang="en-US" dirty="0"/>
          </a:p>
        </p:txBody>
      </p:sp>
      <p:sp>
        <p:nvSpPr>
          <p:cNvPr id="16" name="Text Placeholder 11"/>
          <p:cNvSpPr>
            <a:spLocks noGrp="1"/>
          </p:cNvSpPr>
          <p:nvPr>
            <p:ph type="body" sz="quarter" idx="13" hasCustomPrompt="1"/>
          </p:nvPr>
        </p:nvSpPr>
        <p:spPr>
          <a:xfrm>
            <a:off x="5422900" y="2838450"/>
            <a:ext cx="1714500" cy="1644650"/>
          </a:xfrm>
        </p:spPr>
        <p:txBody>
          <a:bodyPr>
            <a:normAutofit/>
          </a:bodyPr>
          <a:lstStyle>
            <a:lvl1pPr marL="0" indent="0">
              <a:buNone/>
              <a:defRPr sz="1800"/>
            </a:lvl1pPr>
          </a:lstStyle>
          <a:p>
            <a:pPr lvl="0"/>
            <a:r>
              <a:rPr lang="en-US"/>
              <a:t>Click to add text</a:t>
            </a:r>
            <a:endParaRPr lang="en-US" dirty="0"/>
          </a:p>
        </p:txBody>
      </p:sp>
      <p:sp>
        <p:nvSpPr>
          <p:cNvPr id="17" name="TextBox 16"/>
          <p:cNvSpPr txBox="1"/>
          <p:nvPr userDrawn="1"/>
        </p:nvSpPr>
        <p:spPr>
          <a:xfrm>
            <a:off x="5332412" y="2559473"/>
            <a:ext cx="503612" cy="369332"/>
          </a:xfrm>
          <a:prstGeom prst="rect">
            <a:avLst/>
          </a:prstGeom>
          <a:noFill/>
        </p:spPr>
        <p:txBody>
          <a:bodyPr wrap="square" rtlCol="0">
            <a:spAutoFit/>
          </a:bodyPr>
          <a:lstStyle/>
          <a:p>
            <a:r>
              <a:rPr lang="en-US" sz="1800" b="1" dirty="0">
                <a:solidFill>
                  <a:schemeClr val="accent1"/>
                </a:solidFill>
              </a:rPr>
              <a:t>03</a:t>
            </a:r>
          </a:p>
        </p:txBody>
      </p:sp>
      <p:sp>
        <p:nvSpPr>
          <p:cNvPr id="18" name="TextBox 17"/>
          <p:cNvSpPr txBox="1"/>
          <p:nvPr userDrawn="1"/>
        </p:nvSpPr>
        <p:spPr>
          <a:xfrm>
            <a:off x="7169150" y="2559473"/>
            <a:ext cx="503612" cy="369332"/>
          </a:xfrm>
          <a:prstGeom prst="rect">
            <a:avLst/>
          </a:prstGeom>
          <a:noFill/>
        </p:spPr>
        <p:txBody>
          <a:bodyPr wrap="square" rtlCol="0">
            <a:spAutoFit/>
          </a:bodyPr>
          <a:lstStyle/>
          <a:p>
            <a:r>
              <a:rPr lang="en-US" sz="1800" b="1" dirty="0">
                <a:solidFill>
                  <a:schemeClr val="accent1"/>
                </a:solidFill>
              </a:rPr>
              <a:t>04</a:t>
            </a:r>
          </a:p>
        </p:txBody>
      </p:sp>
      <p:sp>
        <p:nvSpPr>
          <p:cNvPr id="19" name="Text Placeholder 11"/>
          <p:cNvSpPr>
            <a:spLocks noGrp="1"/>
          </p:cNvSpPr>
          <p:nvPr>
            <p:ph type="body" sz="quarter" idx="14" hasCustomPrompt="1"/>
          </p:nvPr>
        </p:nvSpPr>
        <p:spPr>
          <a:xfrm>
            <a:off x="7259638" y="2838450"/>
            <a:ext cx="1714500" cy="1644650"/>
          </a:xfrm>
        </p:spPr>
        <p:txBody>
          <a:bodyPr>
            <a:normAutofit/>
          </a:bodyPr>
          <a:lstStyle>
            <a:lvl1pPr marL="0" indent="0">
              <a:buNone/>
              <a:defRPr sz="1800"/>
            </a:lvl1pPr>
          </a:lstStyle>
          <a:p>
            <a:pPr lvl="0"/>
            <a:r>
              <a:rPr lang="en-US"/>
              <a:t>Click to add text</a:t>
            </a:r>
            <a:endParaRPr lang="en-US" dirty="0"/>
          </a:p>
        </p:txBody>
      </p:sp>
    </p:spTree>
    <p:extLst>
      <p:ext uri="{BB962C8B-B14F-4D97-AF65-F5344CB8AC3E}">
        <p14:creationId xmlns:p14="http://schemas.microsoft.com/office/powerpoint/2010/main" val="182503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Security">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p:cNvSpPr/>
          <p:nvPr userDrawn="1"/>
        </p:nvSpPr>
        <p:spPr>
          <a:xfrm>
            <a:off x="0" y="0"/>
            <a:ext cx="3593763" cy="5143500"/>
          </a:xfrm>
          <a:prstGeom prst="rect">
            <a:avLst/>
          </a:prstGeom>
          <a:solidFill>
            <a:schemeClr val="tx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24249" y="799670"/>
            <a:ext cx="2945265" cy="1700519"/>
          </a:xfrm>
        </p:spPr>
        <p:txBody>
          <a:bodyPr anchor="b">
            <a:normAutofit/>
          </a:bodyPr>
          <a:lstStyle>
            <a:lvl1pPr algn="l">
              <a:lnSpc>
                <a:spcPct val="110000"/>
              </a:lnSpc>
              <a:spcBef>
                <a:spcPts val="1000"/>
              </a:spcBef>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24249" y="2728974"/>
            <a:ext cx="2945265" cy="1807473"/>
          </a:xfrm>
        </p:spPr>
        <p:txBody>
          <a:bodyPr>
            <a:normAutofit/>
          </a:bodyPr>
          <a:lstStyle>
            <a:lvl1pPr marL="0" indent="0" algn="l">
              <a:lnSpc>
                <a:spcPct val="110000"/>
              </a:lnSpc>
              <a:spcBef>
                <a:spcPts val="1000"/>
              </a:spcBef>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4249" y="4498427"/>
            <a:ext cx="1649120" cy="429410"/>
          </a:xfrm>
          <a:prstGeom prst="rect">
            <a:avLst/>
          </a:prstGeom>
        </p:spPr>
      </p:pic>
      <p:cxnSp>
        <p:nvCxnSpPr>
          <p:cNvPr id="21" name="Straight Connector 20"/>
          <p:cNvCxnSpPr/>
          <p:nvPr userDrawn="1"/>
        </p:nvCxnSpPr>
        <p:spPr>
          <a:xfrm>
            <a:off x="415297" y="2603500"/>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0" y="0"/>
            <a:ext cx="3676650"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hasCustomPrompt="1"/>
          </p:nvPr>
        </p:nvSpPr>
        <p:spPr>
          <a:xfrm>
            <a:off x="2673350" y="1866900"/>
            <a:ext cx="2006600" cy="1689100"/>
          </a:xfrm>
        </p:spPr>
        <p:txBody>
          <a:bodyPr anchor="ctr"/>
          <a:lstStyle>
            <a:lvl1pPr marL="0" indent="0" algn="ctr">
              <a:buNone/>
              <a:defRPr>
                <a:solidFill>
                  <a:schemeClr val="tx1"/>
                </a:solidFill>
              </a:defRPr>
            </a:lvl1pPr>
          </a:lstStyle>
          <a:p>
            <a:r>
              <a:rPr lang="en-US"/>
              <a:t>Picture</a:t>
            </a:r>
            <a:endParaRPr lang="en-US" dirty="0"/>
          </a:p>
        </p:txBody>
      </p:sp>
      <p:sp>
        <p:nvSpPr>
          <p:cNvPr id="7" name="Rectangle 6"/>
          <p:cNvSpPr/>
          <p:nvPr userDrawn="1"/>
        </p:nvSpPr>
        <p:spPr>
          <a:xfrm>
            <a:off x="222250" y="355600"/>
            <a:ext cx="57150" cy="6540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1" hasCustomPrompt="1"/>
          </p:nvPr>
        </p:nvSpPr>
        <p:spPr>
          <a:xfrm>
            <a:off x="231774" y="482572"/>
            <a:ext cx="3354107" cy="611909"/>
          </a:xfrm>
        </p:spPr>
        <p:txBody>
          <a:bodyPr anchor="b">
            <a:normAutofit/>
          </a:bodyPr>
          <a:lstStyle>
            <a:lvl1pPr marL="0" indent="0">
              <a:buNone/>
              <a:defRPr sz="2400" b="1" baseline="0"/>
            </a:lvl1pPr>
          </a:lstStyle>
          <a:p>
            <a:pPr lvl="0"/>
            <a:r>
              <a:rPr lang="en-US" dirty="0"/>
              <a:t>Click to add text</a:t>
            </a:r>
          </a:p>
        </p:txBody>
      </p:sp>
      <p:sp>
        <p:nvSpPr>
          <p:cNvPr id="11" name="Text Placeholder 10"/>
          <p:cNvSpPr>
            <a:spLocks noGrp="1"/>
          </p:cNvSpPr>
          <p:nvPr>
            <p:ph type="body" sz="quarter" idx="12" hasCustomPrompt="1"/>
          </p:nvPr>
        </p:nvSpPr>
        <p:spPr>
          <a:xfrm>
            <a:off x="5619288" y="549516"/>
            <a:ext cx="2887662" cy="1221028"/>
          </a:xfrm>
        </p:spPr>
        <p:txBody>
          <a:bodyPr>
            <a:normAutofit/>
          </a:bodyPr>
          <a:lstStyle>
            <a:lvl1pPr marL="285750" indent="-285750">
              <a:buFont typeface="Arial" charset="0"/>
              <a:buChar char="•"/>
              <a:defRPr sz="1800" b="0" baseline="0">
                <a:solidFill>
                  <a:schemeClr val="bg1"/>
                </a:solidFill>
              </a:defRPr>
            </a:lvl1pPr>
          </a:lstStyle>
          <a:p>
            <a:pPr lvl="0"/>
            <a:r>
              <a:rPr lang="en-US" dirty="0"/>
              <a:t>Click to add text</a:t>
            </a:r>
          </a:p>
        </p:txBody>
      </p:sp>
      <p:sp>
        <p:nvSpPr>
          <p:cNvPr id="12" name="Text Placeholder 10"/>
          <p:cNvSpPr>
            <a:spLocks noGrp="1"/>
          </p:cNvSpPr>
          <p:nvPr>
            <p:ph type="body" sz="quarter" idx="13" hasCustomPrompt="1"/>
          </p:nvPr>
        </p:nvSpPr>
        <p:spPr>
          <a:xfrm>
            <a:off x="5619288" y="1986204"/>
            <a:ext cx="2887662" cy="1221028"/>
          </a:xfrm>
        </p:spPr>
        <p:txBody>
          <a:bodyPr>
            <a:normAutofit/>
          </a:bodyPr>
          <a:lstStyle>
            <a:lvl1pPr marL="285750" indent="-285750">
              <a:buFont typeface="Arial" charset="0"/>
              <a:buChar char="•"/>
              <a:defRPr sz="1800" b="0" baseline="0">
                <a:solidFill>
                  <a:schemeClr val="bg1"/>
                </a:solidFill>
              </a:defRPr>
            </a:lvl1pPr>
          </a:lstStyle>
          <a:p>
            <a:pPr lvl="0"/>
            <a:r>
              <a:rPr lang="en-US" dirty="0"/>
              <a:t>Click to </a:t>
            </a:r>
            <a:r>
              <a:rPr lang="en-US"/>
              <a:t>add text</a:t>
            </a:r>
            <a:endParaRPr lang="en-US" dirty="0"/>
          </a:p>
        </p:txBody>
      </p:sp>
      <p:sp>
        <p:nvSpPr>
          <p:cNvPr id="13" name="Text Placeholder 10"/>
          <p:cNvSpPr>
            <a:spLocks noGrp="1"/>
          </p:cNvSpPr>
          <p:nvPr>
            <p:ph type="body" sz="quarter" idx="14" hasCustomPrompt="1"/>
          </p:nvPr>
        </p:nvSpPr>
        <p:spPr>
          <a:xfrm>
            <a:off x="5619288" y="3422891"/>
            <a:ext cx="2887662" cy="1221028"/>
          </a:xfrm>
        </p:spPr>
        <p:txBody>
          <a:bodyPr>
            <a:normAutofit/>
          </a:bodyPr>
          <a:lstStyle>
            <a:lvl1pPr marL="285750" indent="-285750">
              <a:buFont typeface="Arial" charset="0"/>
              <a:buChar char="•"/>
              <a:defRPr sz="1800" b="0" baseline="0">
                <a:solidFill>
                  <a:schemeClr val="bg1"/>
                </a:solidFill>
              </a:defRPr>
            </a:lvl1pPr>
          </a:lstStyle>
          <a:p>
            <a:pPr lvl="0"/>
            <a:r>
              <a:rPr lang="en-US" dirty="0"/>
              <a:t>Click to </a:t>
            </a:r>
            <a:r>
              <a:rPr lang="en-US"/>
              <a:t>add text</a:t>
            </a:r>
            <a:endParaRPr lang="en-US" dirty="0"/>
          </a:p>
        </p:txBody>
      </p:sp>
    </p:spTree>
    <p:extLst>
      <p:ext uri="{BB962C8B-B14F-4D97-AF65-F5344CB8AC3E}">
        <p14:creationId xmlns:p14="http://schemas.microsoft.com/office/powerpoint/2010/main" val="96190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Rectangle 3"/>
          <p:cNvSpPr/>
          <p:nvPr userDrawn="1"/>
        </p:nvSpPr>
        <p:spPr>
          <a:xfrm>
            <a:off x="1446835" y="0"/>
            <a:ext cx="769716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userDrawn="1"/>
        </p:nvSpPr>
        <p:spPr>
          <a:xfrm>
            <a:off x="2355448" y="0"/>
            <a:ext cx="6788552" cy="5143500"/>
          </a:xfrm>
          <a:prstGeom prst="rect">
            <a:avLst/>
          </a:prstGeom>
          <a:solidFill>
            <a:schemeClr val="accent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3036" r="10202"/>
          <a:stretch/>
        </p:blipFill>
        <p:spPr>
          <a:xfrm>
            <a:off x="4438968" y="554875"/>
            <a:ext cx="4039488" cy="4033750"/>
          </a:xfrm>
          <a:prstGeom prst="rect">
            <a:avLst/>
          </a:prstGeom>
        </p:spPr>
      </p:pic>
      <p:sp>
        <p:nvSpPr>
          <p:cNvPr id="8" name="Text Placeholder 7"/>
          <p:cNvSpPr>
            <a:spLocks noGrp="1"/>
          </p:cNvSpPr>
          <p:nvPr>
            <p:ph type="body" sz="quarter" idx="10" hasCustomPrompt="1"/>
          </p:nvPr>
        </p:nvSpPr>
        <p:spPr>
          <a:xfrm>
            <a:off x="532666" y="1893050"/>
            <a:ext cx="3645563" cy="2695575"/>
          </a:xfrm>
        </p:spPr>
        <p:txBody>
          <a:bodyPr>
            <a:normAutofit/>
          </a:bodyPr>
          <a:lstStyle>
            <a:lvl1pPr marL="0" indent="0">
              <a:buNone/>
              <a:defRPr sz="2800"/>
            </a:lvl1pPr>
          </a:lstStyle>
          <a:p>
            <a:pPr lvl="0"/>
            <a:r>
              <a:rPr lang="en-US" dirty="0"/>
              <a:t>Click to add text</a:t>
            </a:r>
          </a:p>
        </p:txBody>
      </p:sp>
      <p:sp>
        <p:nvSpPr>
          <p:cNvPr id="10" name="Text Placeholder 9"/>
          <p:cNvSpPr>
            <a:spLocks noGrp="1"/>
          </p:cNvSpPr>
          <p:nvPr>
            <p:ph type="body" sz="quarter" idx="11" hasCustomPrompt="1"/>
          </p:nvPr>
        </p:nvSpPr>
        <p:spPr>
          <a:xfrm>
            <a:off x="533400" y="555625"/>
            <a:ext cx="3644900" cy="1262063"/>
          </a:xfrm>
        </p:spPr>
        <p:txBody>
          <a:bodyPr>
            <a:normAutofit/>
          </a:bodyPr>
          <a:lstStyle>
            <a:lvl1pPr marL="0" indent="0">
              <a:buNone/>
              <a:defRPr sz="3600" b="0"/>
            </a:lvl1pPr>
          </a:lstStyle>
          <a:p>
            <a:pPr lvl="0"/>
            <a:r>
              <a:rPr lang="en-US" dirty="0"/>
              <a:t>Click to add text</a:t>
            </a:r>
          </a:p>
        </p:txBody>
      </p:sp>
    </p:spTree>
    <p:extLst>
      <p:ext uri="{BB962C8B-B14F-4D97-AF65-F5344CB8AC3E}">
        <p14:creationId xmlns:p14="http://schemas.microsoft.com/office/powerpoint/2010/main" val="10803060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697"/>
          <a:stretch/>
        </p:blipFill>
        <p:spPr>
          <a:xfrm>
            <a:off x="-5788" y="640948"/>
            <a:ext cx="5636148" cy="3861604"/>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49" r="34449"/>
          <a:stretch/>
        </p:blipFill>
        <p:spPr>
          <a:xfrm>
            <a:off x="5335928" y="640948"/>
            <a:ext cx="3808071" cy="3861604"/>
          </a:xfrm>
          <a:prstGeom prst="rect">
            <a:avLst/>
          </a:prstGeom>
        </p:spPr>
      </p:pic>
      <p:sp>
        <p:nvSpPr>
          <p:cNvPr id="5" name="Rectangle 4"/>
          <p:cNvSpPr/>
          <p:nvPr userDrawn="1"/>
        </p:nvSpPr>
        <p:spPr>
          <a:xfrm>
            <a:off x="2615878" y="640948"/>
            <a:ext cx="3906456" cy="38616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2754774" y="640948"/>
            <a:ext cx="3628664" cy="3861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2887663" y="1203325"/>
            <a:ext cx="3357562" cy="636588"/>
          </a:xfrm>
        </p:spPr>
        <p:txBody>
          <a:bodyPr>
            <a:normAutofit/>
          </a:bodyPr>
          <a:lstStyle>
            <a:lvl1pPr marL="0" indent="0">
              <a:buNone/>
              <a:defRPr sz="3600" b="1">
                <a:solidFill>
                  <a:schemeClr val="bg1"/>
                </a:solidFill>
              </a:defRPr>
            </a:lvl1pPr>
          </a:lstStyle>
          <a:p>
            <a:pPr lvl="0"/>
            <a:r>
              <a:rPr lang="en-US" dirty="0"/>
              <a:t>Click to add text</a:t>
            </a:r>
          </a:p>
        </p:txBody>
      </p:sp>
      <p:sp>
        <p:nvSpPr>
          <p:cNvPr id="9" name="Text Placeholder 7"/>
          <p:cNvSpPr>
            <a:spLocks noGrp="1"/>
          </p:cNvSpPr>
          <p:nvPr>
            <p:ph type="body" sz="quarter" idx="11" hasCustomPrompt="1"/>
          </p:nvPr>
        </p:nvSpPr>
        <p:spPr>
          <a:xfrm>
            <a:off x="2887663" y="1839930"/>
            <a:ext cx="3357562" cy="2436916"/>
          </a:xfrm>
        </p:spPr>
        <p:txBody>
          <a:bodyPr>
            <a:normAutofit/>
          </a:bodyPr>
          <a:lstStyle>
            <a:lvl1pPr marL="0" indent="0">
              <a:buNone/>
              <a:defRPr sz="2800" b="0">
                <a:solidFill>
                  <a:schemeClr val="bg1"/>
                </a:solidFill>
              </a:defRPr>
            </a:lvl1pPr>
          </a:lstStyle>
          <a:p>
            <a:pPr lvl="0"/>
            <a:r>
              <a:rPr lang="en-US" dirty="0"/>
              <a:t>Click to add text</a:t>
            </a:r>
          </a:p>
        </p:txBody>
      </p:sp>
    </p:spTree>
    <p:extLst>
      <p:ext uri="{BB962C8B-B14F-4D97-AF65-F5344CB8AC3E}">
        <p14:creationId xmlns:p14="http://schemas.microsoft.com/office/powerpoint/2010/main" val="19515895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wo Content_General">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2167033"/>
          </a:xfrm>
          <a:prstGeom prst="rect">
            <a:avLst/>
          </a:prstGeom>
        </p:spPr>
      </p:pic>
      <p:sp>
        <p:nvSpPr>
          <p:cNvPr id="15" name="Rectangle 14"/>
          <p:cNvSpPr/>
          <p:nvPr userDrawn="1"/>
        </p:nvSpPr>
        <p:spPr>
          <a:xfrm>
            <a:off x="0" y="-52086"/>
            <a:ext cx="9144000" cy="2219119"/>
          </a:xfrm>
          <a:prstGeom prst="rect">
            <a:avLst/>
          </a:prstGeom>
          <a:solidFill>
            <a:schemeClr val="bg1">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2"/>
          <p:cNvSpPr txBox="1">
            <a:spLocks/>
          </p:cNvSpPr>
          <p:nvPr userDrawn="1"/>
        </p:nvSpPr>
        <p:spPr>
          <a:xfrm>
            <a:off x="4686300" y="4667250"/>
            <a:ext cx="4000500" cy="2124472"/>
          </a:xfrm>
          <a:prstGeom prst="rect">
            <a:avLst/>
          </a:prstGeom>
          <a:ln w="6350" cmpd="sng">
            <a:noFill/>
          </a:ln>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cxnSp>
        <p:nvCxnSpPr>
          <p:cNvPr id="7" name="Straight Connector 6"/>
          <p:cNvCxnSpPr/>
          <p:nvPr userDrawn="1"/>
        </p:nvCxnSpPr>
        <p:spPr>
          <a:xfrm>
            <a:off x="4421529" y="2332299"/>
            <a:ext cx="0" cy="2401747"/>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8385" y="-115748"/>
            <a:ext cx="2378598" cy="2378598"/>
          </a:xfrm>
          <a:prstGeom prst="line">
            <a:avLst/>
          </a:prstGeom>
          <a:ln w="381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2280213" y="-115748"/>
            <a:ext cx="2378598" cy="2378598"/>
          </a:xfrm>
          <a:prstGeom prst="line">
            <a:avLst/>
          </a:prstGeom>
          <a:ln w="381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4490977" y="-115748"/>
            <a:ext cx="2378598" cy="2378598"/>
          </a:xfrm>
          <a:prstGeom prst="line">
            <a:avLst/>
          </a:prstGeom>
          <a:ln w="3810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869575" y="-115748"/>
            <a:ext cx="2378598" cy="2378598"/>
          </a:xfrm>
          <a:prstGeom prst="line">
            <a:avLst/>
          </a:prstGeom>
          <a:ln w="3810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4"/>
          <p:cNvSpPr>
            <a:spLocks noGrp="1"/>
          </p:cNvSpPr>
          <p:nvPr>
            <p:ph type="body" sz="quarter" idx="13" hasCustomPrompt="1"/>
          </p:nvPr>
        </p:nvSpPr>
        <p:spPr>
          <a:xfrm>
            <a:off x="4705350" y="2332299"/>
            <a:ext cx="3981450" cy="445008"/>
          </a:xfrm>
        </p:spPr>
        <p:txBody>
          <a:bodyPr>
            <a:normAutofit/>
          </a:bodyPr>
          <a:lstStyle>
            <a:lvl1pPr marL="0" indent="0">
              <a:lnSpc>
                <a:spcPct val="110000"/>
              </a:lnSpc>
              <a:spcBef>
                <a:spcPts val="1000"/>
              </a:spcBef>
              <a:buNone/>
              <a:defRPr sz="18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1" name="Text Placeholder 4"/>
          <p:cNvSpPr>
            <a:spLocks noGrp="1"/>
          </p:cNvSpPr>
          <p:nvPr>
            <p:ph type="body" sz="quarter" idx="14" hasCustomPrompt="1"/>
          </p:nvPr>
        </p:nvSpPr>
        <p:spPr>
          <a:xfrm>
            <a:off x="4705350" y="2777307"/>
            <a:ext cx="3981450" cy="1817316"/>
          </a:xfrm>
        </p:spPr>
        <p:txBody>
          <a:bodyPr>
            <a:normAutofit/>
          </a:bodyPr>
          <a:lstStyle>
            <a:lvl1pPr marL="0" marR="0" indent="0" algn="l" defTabSz="457200" rtl="0" eaLnBrk="1" fontAlgn="auto" latinLnBrk="0" hangingPunct="1">
              <a:lnSpc>
                <a:spcPct val="110000"/>
              </a:lnSpc>
              <a:spcBef>
                <a:spcPts val="1000"/>
              </a:spcBef>
              <a:spcAft>
                <a:spcPts val="0"/>
              </a:spcAft>
              <a:buClrTx/>
              <a:buSzTx/>
              <a:buFont typeface="Arial"/>
              <a:buNone/>
              <a:tabLst/>
              <a:defRPr sz="1600" baseline="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text</a:t>
            </a:r>
          </a:p>
        </p:txBody>
      </p:sp>
      <p:sp>
        <p:nvSpPr>
          <p:cNvPr id="11" name="Text Placeholder 4"/>
          <p:cNvSpPr>
            <a:spLocks noGrp="1"/>
          </p:cNvSpPr>
          <p:nvPr>
            <p:ph type="body" sz="quarter" idx="15" hasCustomPrompt="1"/>
          </p:nvPr>
        </p:nvSpPr>
        <p:spPr>
          <a:xfrm>
            <a:off x="191223" y="2332299"/>
            <a:ext cx="3981450" cy="445008"/>
          </a:xfrm>
        </p:spPr>
        <p:txBody>
          <a:bodyPr>
            <a:normAutofit/>
          </a:bodyPr>
          <a:lstStyle>
            <a:lvl1pPr marL="0" indent="0">
              <a:lnSpc>
                <a:spcPct val="110000"/>
              </a:lnSpc>
              <a:spcBef>
                <a:spcPts val="1000"/>
              </a:spcBef>
              <a:buNone/>
              <a:defRPr sz="18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12" name="Text Placeholder 4"/>
          <p:cNvSpPr>
            <a:spLocks noGrp="1"/>
          </p:cNvSpPr>
          <p:nvPr>
            <p:ph type="body" sz="quarter" idx="16" hasCustomPrompt="1"/>
          </p:nvPr>
        </p:nvSpPr>
        <p:spPr>
          <a:xfrm>
            <a:off x="191223" y="2777307"/>
            <a:ext cx="3981450" cy="1817316"/>
          </a:xfrm>
        </p:spPr>
        <p:txBody>
          <a:bodyPr>
            <a:normAutofit/>
          </a:bodyPr>
          <a:lstStyle>
            <a:lvl1pPr marL="0" marR="0" indent="0" algn="l" defTabSz="457200" rtl="0" eaLnBrk="1" fontAlgn="auto" latinLnBrk="0" hangingPunct="1">
              <a:lnSpc>
                <a:spcPct val="110000"/>
              </a:lnSpc>
              <a:spcBef>
                <a:spcPts val="1000"/>
              </a:spcBef>
              <a:spcAft>
                <a:spcPts val="0"/>
              </a:spcAft>
              <a:buClrTx/>
              <a:buSzTx/>
              <a:buFont typeface="Arial" charset="0"/>
              <a:buNone/>
              <a:tabLst/>
              <a:defRPr sz="1600" baseline="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text</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_General">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2167033"/>
          </a:xfrm>
          <a:prstGeom prst="rect">
            <a:avLst/>
          </a:prstGeom>
        </p:spPr>
      </p:pic>
      <p:sp>
        <p:nvSpPr>
          <p:cNvPr id="18" name="Rectangle 17"/>
          <p:cNvSpPr/>
          <p:nvPr userDrawn="1"/>
        </p:nvSpPr>
        <p:spPr>
          <a:xfrm>
            <a:off x="0" y="0"/>
            <a:ext cx="9144000" cy="2167033"/>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2"/>
          <p:cNvSpPr txBox="1">
            <a:spLocks/>
          </p:cNvSpPr>
          <p:nvPr userDrawn="1"/>
        </p:nvSpPr>
        <p:spPr>
          <a:xfrm>
            <a:off x="4686300" y="4667250"/>
            <a:ext cx="4000500" cy="2124472"/>
          </a:xfrm>
          <a:prstGeom prst="rect">
            <a:avLst/>
          </a:prstGeom>
          <a:ln w="6350" cmpd="sng">
            <a:noFill/>
          </a:ln>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sp>
        <p:nvSpPr>
          <p:cNvPr id="17" name="Slide Number Placeholder 4"/>
          <p:cNvSpPr txBox="1">
            <a:spLocks/>
          </p:cNvSpPr>
          <p:nvPr userDrawn="1"/>
        </p:nvSpPr>
        <p:spPr>
          <a:xfrm>
            <a:off x="6553200" y="69057"/>
            <a:ext cx="2133600" cy="223043"/>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rgbClr val="CDD0D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B370DE-E2CE-7E4E-8DC8-4CF624394EE5}" type="slidenum">
              <a:rPr lang="en-US" smtClean="0"/>
              <a:pPr/>
              <a:t>‹#›</a:t>
            </a:fld>
            <a:endParaRPr lang="en-US" dirty="0"/>
          </a:p>
        </p:txBody>
      </p:sp>
      <p:sp>
        <p:nvSpPr>
          <p:cNvPr id="3" name="Text Placeholder 2"/>
          <p:cNvSpPr>
            <a:spLocks noGrp="1"/>
          </p:cNvSpPr>
          <p:nvPr>
            <p:ph type="body" sz="quarter" idx="11" hasCustomPrompt="1"/>
          </p:nvPr>
        </p:nvSpPr>
        <p:spPr>
          <a:xfrm>
            <a:off x="457200" y="714375"/>
            <a:ext cx="8229600" cy="708025"/>
          </a:xfrm>
        </p:spPr>
        <p:txBody>
          <a:bodyPr>
            <a:normAutofit/>
          </a:bodyPr>
          <a:lstStyle>
            <a:lvl1pPr marL="0" indent="0" algn="ctr">
              <a:buFontTx/>
              <a:buNone/>
              <a:defRPr sz="3600" b="1">
                <a:solidFill>
                  <a:srgbClr val="FFFFFF"/>
                </a:solidFill>
              </a:defRPr>
            </a:lvl1pPr>
          </a:lstStyle>
          <a:p>
            <a:pPr lvl="0"/>
            <a:r>
              <a:rPr lang="en-US" dirty="0"/>
              <a:t>This is a headline</a:t>
            </a:r>
          </a:p>
        </p:txBody>
      </p:sp>
      <p:sp>
        <p:nvSpPr>
          <p:cNvPr id="5" name="Text Placeholder 4"/>
          <p:cNvSpPr>
            <a:spLocks noGrp="1"/>
          </p:cNvSpPr>
          <p:nvPr>
            <p:ph type="body" sz="quarter" idx="12" hasCustomPrompt="1"/>
          </p:nvPr>
        </p:nvSpPr>
        <p:spPr>
          <a:xfrm>
            <a:off x="457200" y="2470151"/>
            <a:ext cx="3981450" cy="2124472"/>
          </a:xfrm>
        </p:spPr>
        <p:txBody>
          <a:bodyPr>
            <a:normAutofit/>
          </a:bodyPr>
          <a:lstStyle>
            <a:lvl1pPr marL="0" indent="0">
              <a:lnSpc>
                <a:spcPct val="110000"/>
              </a:lnSpc>
              <a:spcBef>
                <a:spcPts val="1000"/>
              </a:spcBef>
              <a:buNone/>
              <a:defRPr sz="20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20" name="Text Placeholder 4"/>
          <p:cNvSpPr>
            <a:spLocks noGrp="1"/>
          </p:cNvSpPr>
          <p:nvPr>
            <p:ph type="body" sz="quarter" idx="13" hasCustomPrompt="1"/>
          </p:nvPr>
        </p:nvSpPr>
        <p:spPr>
          <a:xfrm>
            <a:off x="4705350" y="2470151"/>
            <a:ext cx="398145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1" name="Text Placeholder 4"/>
          <p:cNvSpPr>
            <a:spLocks noGrp="1"/>
          </p:cNvSpPr>
          <p:nvPr>
            <p:ph type="body" sz="quarter" idx="14" hasCustomPrompt="1"/>
          </p:nvPr>
        </p:nvSpPr>
        <p:spPr>
          <a:xfrm>
            <a:off x="4705350" y="2777307"/>
            <a:ext cx="3981450" cy="1817316"/>
          </a:xfrm>
        </p:spPr>
        <p:txBody>
          <a:bodyPr>
            <a:no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sp>
        <p:nvSpPr>
          <p:cNvPr id="4" name="Content Placeholder 3"/>
          <p:cNvSpPr>
            <a:spLocks noGrp="1"/>
          </p:cNvSpPr>
          <p:nvPr>
            <p:ph sz="quarter" idx="15" hasCustomPrompt="1"/>
          </p:nvPr>
        </p:nvSpPr>
        <p:spPr>
          <a:xfrm>
            <a:off x="457200" y="1427677"/>
            <a:ext cx="8229600" cy="692150"/>
          </a:xfrm>
        </p:spPr>
        <p:txBody>
          <a:bodyPr>
            <a:normAutofit/>
          </a:bodyPr>
          <a:lstStyle>
            <a:lvl1pPr marL="0" indent="0" algn="ctr">
              <a:lnSpc>
                <a:spcPct val="100000"/>
              </a:lnSpc>
              <a:buNone/>
              <a:defRPr sz="2400" baseline="0">
                <a:solidFill>
                  <a:schemeClr val="bg1"/>
                </a:solidFill>
              </a:defRPr>
            </a:lvl1pPr>
          </a:lstStyle>
          <a:p>
            <a:pPr lvl="0"/>
            <a:r>
              <a:rPr lang="en-US" dirty="0"/>
              <a:t>This is a subhead</a:t>
            </a:r>
          </a:p>
        </p:txBody>
      </p:sp>
    </p:spTree>
    <p:extLst>
      <p:ext uri="{BB962C8B-B14F-4D97-AF65-F5344CB8AC3E}">
        <p14:creationId xmlns:p14="http://schemas.microsoft.com/office/powerpoint/2010/main" val="3092551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_Public Secto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2167034"/>
          </a:xfrm>
          <a:prstGeom prst="rect">
            <a:avLst/>
          </a:prstGeom>
        </p:spPr>
      </p:pic>
      <p:sp>
        <p:nvSpPr>
          <p:cNvPr id="9" name="Rectangle 8"/>
          <p:cNvSpPr/>
          <p:nvPr userDrawn="1"/>
        </p:nvSpPr>
        <p:spPr>
          <a:xfrm>
            <a:off x="0" y="0"/>
            <a:ext cx="9144000" cy="2167033"/>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2"/>
          <p:cNvSpPr txBox="1">
            <a:spLocks/>
          </p:cNvSpPr>
          <p:nvPr userDrawn="1"/>
        </p:nvSpPr>
        <p:spPr>
          <a:xfrm>
            <a:off x="4686300" y="4667250"/>
            <a:ext cx="4000500" cy="2124472"/>
          </a:xfrm>
          <a:prstGeom prst="rect">
            <a:avLst/>
          </a:prstGeom>
          <a:ln w="6350" cmpd="sng">
            <a:noFill/>
          </a:ln>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sp>
        <p:nvSpPr>
          <p:cNvPr id="3" name="Text Placeholder 2"/>
          <p:cNvSpPr>
            <a:spLocks noGrp="1"/>
          </p:cNvSpPr>
          <p:nvPr>
            <p:ph type="body" sz="quarter" idx="11" hasCustomPrompt="1"/>
          </p:nvPr>
        </p:nvSpPr>
        <p:spPr>
          <a:xfrm>
            <a:off x="457200" y="714375"/>
            <a:ext cx="8229600" cy="708025"/>
          </a:xfrm>
        </p:spPr>
        <p:txBody>
          <a:bodyPr>
            <a:normAutofit/>
          </a:bodyPr>
          <a:lstStyle>
            <a:lvl1pPr marL="0" indent="0" algn="ctr">
              <a:buFontTx/>
              <a:buNone/>
              <a:defRPr sz="3600" b="1">
                <a:solidFill>
                  <a:srgbClr val="FFFFFF"/>
                </a:solidFill>
              </a:defRPr>
            </a:lvl1pPr>
          </a:lstStyle>
          <a:p>
            <a:pPr lvl="0"/>
            <a:r>
              <a:rPr lang="en-US" dirty="0"/>
              <a:t>This is a headline</a:t>
            </a:r>
          </a:p>
        </p:txBody>
      </p:sp>
      <p:sp>
        <p:nvSpPr>
          <p:cNvPr id="5" name="Text Placeholder 4"/>
          <p:cNvSpPr>
            <a:spLocks noGrp="1"/>
          </p:cNvSpPr>
          <p:nvPr>
            <p:ph type="body" sz="quarter" idx="12" hasCustomPrompt="1"/>
          </p:nvPr>
        </p:nvSpPr>
        <p:spPr>
          <a:xfrm>
            <a:off x="457200" y="2470151"/>
            <a:ext cx="3981450" cy="2124472"/>
          </a:xfrm>
        </p:spPr>
        <p:txBody>
          <a:bodyPr>
            <a:normAutofit/>
          </a:bodyPr>
          <a:lstStyle>
            <a:lvl1pPr marL="0" indent="0">
              <a:lnSpc>
                <a:spcPct val="110000"/>
              </a:lnSpc>
              <a:spcBef>
                <a:spcPts val="1000"/>
              </a:spcBef>
              <a:buNone/>
              <a:defRPr sz="20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20" name="Text Placeholder 4"/>
          <p:cNvSpPr>
            <a:spLocks noGrp="1"/>
          </p:cNvSpPr>
          <p:nvPr>
            <p:ph type="body" sz="quarter" idx="13" hasCustomPrompt="1"/>
          </p:nvPr>
        </p:nvSpPr>
        <p:spPr>
          <a:xfrm>
            <a:off x="4705350" y="2470151"/>
            <a:ext cx="398145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1" name="Text Placeholder 4"/>
          <p:cNvSpPr>
            <a:spLocks noGrp="1"/>
          </p:cNvSpPr>
          <p:nvPr>
            <p:ph type="body" sz="quarter" idx="14" hasCustomPrompt="1"/>
          </p:nvPr>
        </p:nvSpPr>
        <p:spPr>
          <a:xfrm>
            <a:off x="4705350" y="2777307"/>
            <a:ext cx="3981450" cy="1817316"/>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sp>
        <p:nvSpPr>
          <p:cNvPr id="4" name="Content Placeholder 3"/>
          <p:cNvSpPr>
            <a:spLocks noGrp="1"/>
          </p:cNvSpPr>
          <p:nvPr>
            <p:ph sz="quarter" idx="15" hasCustomPrompt="1"/>
          </p:nvPr>
        </p:nvSpPr>
        <p:spPr>
          <a:xfrm>
            <a:off x="457200" y="1427677"/>
            <a:ext cx="8229600" cy="692150"/>
          </a:xfrm>
        </p:spPr>
        <p:txBody>
          <a:bodyPr>
            <a:normAutofit/>
          </a:bodyPr>
          <a:lstStyle>
            <a:lvl1pPr marL="0" indent="0" algn="ctr">
              <a:lnSpc>
                <a:spcPct val="100000"/>
              </a:lnSpc>
              <a:buNone/>
              <a:defRPr sz="2400" baseline="0">
                <a:solidFill>
                  <a:schemeClr val="bg1"/>
                </a:solidFill>
              </a:defRPr>
            </a:lvl1pPr>
          </a:lstStyle>
          <a:p>
            <a:pPr lvl="0"/>
            <a:r>
              <a:rPr lang="en-US" dirty="0"/>
              <a:t>This is a subhead</a:t>
            </a:r>
          </a:p>
        </p:txBody>
      </p:sp>
      <p:sp>
        <p:nvSpPr>
          <p:cNvPr id="18" name="Slide Number Placeholder 4"/>
          <p:cNvSpPr txBox="1">
            <a:spLocks/>
          </p:cNvSpPr>
          <p:nvPr userDrawn="1"/>
        </p:nvSpPr>
        <p:spPr>
          <a:xfrm>
            <a:off x="6553200" y="69057"/>
            <a:ext cx="2133600" cy="223043"/>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rgbClr val="CDD0D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B370DE-E2CE-7E4E-8DC8-4CF624394EE5}"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_Data/Tech">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8164"/>
            <a:ext cx="9144000" cy="2173101"/>
          </a:xfrm>
          <a:prstGeom prst="rect">
            <a:avLst/>
          </a:prstGeom>
        </p:spPr>
      </p:pic>
      <p:sp>
        <p:nvSpPr>
          <p:cNvPr id="9" name="Rectangle 8"/>
          <p:cNvSpPr/>
          <p:nvPr userDrawn="1"/>
        </p:nvSpPr>
        <p:spPr>
          <a:xfrm>
            <a:off x="1" y="-18163"/>
            <a:ext cx="9144000" cy="21731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2"/>
          <p:cNvSpPr txBox="1">
            <a:spLocks/>
          </p:cNvSpPr>
          <p:nvPr userDrawn="1"/>
        </p:nvSpPr>
        <p:spPr>
          <a:xfrm>
            <a:off x="4686300" y="4667250"/>
            <a:ext cx="4000500" cy="2124472"/>
          </a:xfrm>
          <a:prstGeom prst="rect">
            <a:avLst/>
          </a:prstGeom>
          <a:ln w="6350" cmpd="sng">
            <a:noFill/>
          </a:ln>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sp>
        <p:nvSpPr>
          <p:cNvPr id="3" name="Text Placeholder 2"/>
          <p:cNvSpPr>
            <a:spLocks noGrp="1"/>
          </p:cNvSpPr>
          <p:nvPr>
            <p:ph type="body" sz="quarter" idx="11" hasCustomPrompt="1"/>
          </p:nvPr>
        </p:nvSpPr>
        <p:spPr>
          <a:xfrm>
            <a:off x="457200" y="714375"/>
            <a:ext cx="8229600" cy="708025"/>
          </a:xfrm>
        </p:spPr>
        <p:txBody>
          <a:bodyPr>
            <a:normAutofit/>
          </a:bodyPr>
          <a:lstStyle>
            <a:lvl1pPr marL="0" indent="0" algn="ctr">
              <a:buFontTx/>
              <a:buNone/>
              <a:defRPr sz="3600" b="1">
                <a:solidFill>
                  <a:srgbClr val="FFFFFF"/>
                </a:solidFill>
              </a:defRPr>
            </a:lvl1pPr>
          </a:lstStyle>
          <a:p>
            <a:pPr lvl="0"/>
            <a:r>
              <a:rPr lang="en-US" dirty="0"/>
              <a:t>This is a headline</a:t>
            </a:r>
          </a:p>
        </p:txBody>
      </p:sp>
      <p:sp>
        <p:nvSpPr>
          <p:cNvPr id="5" name="Text Placeholder 4"/>
          <p:cNvSpPr>
            <a:spLocks noGrp="1"/>
          </p:cNvSpPr>
          <p:nvPr>
            <p:ph type="body" sz="quarter" idx="12" hasCustomPrompt="1"/>
          </p:nvPr>
        </p:nvSpPr>
        <p:spPr>
          <a:xfrm>
            <a:off x="457200" y="2470151"/>
            <a:ext cx="3981450" cy="2124472"/>
          </a:xfrm>
        </p:spPr>
        <p:txBody>
          <a:bodyPr>
            <a:normAutofit/>
          </a:bodyPr>
          <a:lstStyle>
            <a:lvl1pPr marL="0" indent="0">
              <a:lnSpc>
                <a:spcPct val="110000"/>
              </a:lnSpc>
              <a:buNone/>
              <a:defRPr sz="20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20" name="Text Placeholder 4"/>
          <p:cNvSpPr>
            <a:spLocks noGrp="1"/>
          </p:cNvSpPr>
          <p:nvPr>
            <p:ph type="body" sz="quarter" idx="13" hasCustomPrompt="1"/>
          </p:nvPr>
        </p:nvSpPr>
        <p:spPr>
          <a:xfrm>
            <a:off x="4705350" y="2470151"/>
            <a:ext cx="3981450" cy="307156"/>
          </a:xfrm>
        </p:spPr>
        <p:txBody>
          <a:bodyPr>
            <a:normAutofit/>
          </a:bodyPr>
          <a:lstStyle>
            <a:lvl1pPr marL="0" indent="0">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1" name="Text Placeholder 4"/>
          <p:cNvSpPr>
            <a:spLocks noGrp="1"/>
          </p:cNvSpPr>
          <p:nvPr>
            <p:ph type="body" sz="quarter" idx="14" hasCustomPrompt="1"/>
          </p:nvPr>
        </p:nvSpPr>
        <p:spPr>
          <a:xfrm>
            <a:off x="4705350" y="2777307"/>
            <a:ext cx="3981450" cy="1817316"/>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sp>
        <p:nvSpPr>
          <p:cNvPr id="4" name="Content Placeholder 3"/>
          <p:cNvSpPr>
            <a:spLocks noGrp="1"/>
          </p:cNvSpPr>
          <p:nvPr>
            <p:ph sz="quarter" idx="15" hasCustomPrompt="1"/>
          </p:nvPr>
        </p:nvSpPr>
        <p:spPr>
          <a:xfrm>
            <a:off x="457200" y="1427677"/>
            <a:ext cx="8229600" cy="692150"/>
          </a:xfrm>
        </p:spPr>
        <p:txBody>
          <a:bodyPr>
            <a:normAutofit/>
          </a:bodyPr>
          <a:lstStyle>
            <a:lvl1pPr marL="0" indent="0" algn="ctr">
              <a:lnSpc>
                <a:spcPct val="110000"/>
              </a:lnSpc>
              <a:buNone/>
              <a:defRPr sz="2400" baseline="0">
                <a:solidFill>
                  <a:schemeClr val="bg1"/>
                </a:solidFill>
              </a:defRPr>
            </a:lvl1pPr>
          </a:lstStyle>
          <a:p>
            <a:pPr lvl="0"/>
            <a:r>
              <a:rPr lang="en-US" dirty="0"/>
              <a:t>This is a subhead</a:t>
            </a:r>
          </a:p>
        </p:txBody>
      </p:sp>
      <p:sp>
        <p:nvSpPr>
          <p:cNvPr id="18" name="Slide Number Placeholder 4"/>
          <p:cNvSpPr txBox="1">
            <a:spLocks/>
          </p:cNvSpPr>
          <p:nvPr userDrawn="1"/>
        </p:nvSpPr>
        <p:spPr>
          <a:xfrm>
            <a:off x="6553200" y="69057"/>
            <a:ext cx="2133600" cy="223043"/>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rgbClr val="CDD0D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B370DE-E2CE-7E4E-8DC8-4CF624394EE5}" type="slidenum">
              <a:rPr lang="en-US" smtClean="0"/>
              <a:pPr/>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_Financial Services">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6069"/>
            <a:ext cx="9143999" cy="2173102"/>
          </a:xfrm>
          <a:prstGeom prst="rect">
            <a:avLst/>
          </a:prstGeom>
        </p:spPr>
      </p:pic>
      <p:sp>
        <p:nvSpPr>
          <p:cNvPr id="9" name="Rectangle 8"/>
          <p:cNvSpPr/>
          <p:nvPr userDrawn="1"/>
        </p:nvSpPr>
        <p:spPr>
          <a:xfrm>
            <a:off x="0" y="-6069"/>
            <a:ext cx="9144000" cy="2167033"/>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2"/>
          <p:cNvSpPr txBox="1">
            <a:spLocks/>
          </p:cNvSpPr>
          <p:nvPr userDrawn="1"/>
        </p:nvSpPr>
        <p:spPr>
          <a:xfrm>
            <a:off x="4686300" y="4667250"/>
            <a:ext cx="4000500" cy="2124472"/>
          </a:xfrm>
          <a:prstGeom prst="rect">
            <a:avLst/>
          </a:prstGeom>
          <a:ln w="6350" cmpd="sng">
            <a:noFill/>
          </a:ln>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sp>
        <p:nvSpPr>
          <p:cNvPr id="3" name="Text Placeholder 2"/>
          <p:cNvSpPr>
            <a:spLocks noGrp="1"/>
          </p:cNvSpPr>
          <p:nvPr>
            <p:ph type="body" sz="quarter" idx="11" hasCustomPrompt="1"/>
          </p:nvPr>
        </p:nvSpPr>
        <p:spPr>
          <a:xfrm>
            <a:off x="457200" y="714375"/>
            <a:ext cx="8229600" cy="708025"/>
          </a:xfrm>
        </p:spPr>
        <p:txBody>
          <a:bodyPr>
            <a:normAutofit/>
          </a:bodyPr>
          <a:lstStyle>
            <a:lvl1pPr marL="0" indent="0" algn="ctr">
              <a:buFontTx/>
              <a:buNone/>
              <a:defRPr sz="3600" b="1">
                <a:solidFill>
                  <a:srgbClr val="FFFFFF"/>
                </a:solidFill>
              </a:defRPr>
            </a:lvl1pPr>
          </a:lstStyle>
          <a:p>
            <a:pPr lvl="0"/>
            <a:r>
              <a:rPr lang="en-US" dirty="0"/>
              <a:t>This is a headline</a:t>
            </a:r>
          </a:p>
        </p:txBody>
      </p:sp>
      <p:sp>
        <p:nvSpPr>
          <p:cNvPr id="5" name="Text Placeholder 4"/>
          <p:cNvSpPr>
            <a:spLocks noGrp="1"/>
          </p:cNvSpPr>
          <p:nvPr>
            <p:ph type="body" sz="quarter" idx="12" hasCustomPrompt="1"/>
          </p:nvPr>
        </p:nvSpPr>
        <p:spPr>
          <a:xfrm>
            <a:off x="457200" y="2470151"/>
            <a:ext cx="3981450" cy="2124472"/>
          </a:xfrm>
        </p:spPr>
        <p:txBody>
          <a:bodyPr>
            <a:normAutofit/>
          </a:bodyPr>
          <a:lstStyle>
            <a:lvl1pPr marL="0" indent="0">
              <a:lnSpc>
                <a:spcPct val="110000"/>
              </a:lnSpc>
              <a:spcBef>
                <a:spcPts val="1000"/>
              </a:spcBef>
              <a:buNone/>
              <a:defRPr sz="20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20" name="Text Placeholder 4"/>
          <p:cNvSpPr>
            <a:spLocks noGrp="1"/>
          </p:cNvSpPr>
          <p:nvPr>
            <p:ph type="body" sz="quarter" idx="13" hasCustomPrompt="1"/>
          </p:nvPr>
        </p:nvSpPr>
        <p:spPr>
          <a:xfrm>
            <a:off x="4705350" y="2470151"/>
            <a:ext cx="398145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1" name="Text Placeholder 4"/>
          <p:cNvSpPr>
            <a:spLocks noGrp="1"/>
          </p:cNvSpPr>
          <p:nvPr>
            <p:ph type="body" sz="quarter" idx="14" hasCustomPrompt="1"/>
          </p:nvPr>
        </p:nvSpPr>
        <p:spPr>
          <a:xfrm>
            <a:off x="4705350" y="2777307"/>
            <a:ext cx="3981450" cy="1817316"/>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sp>
        <p:nvSpPr>
          <p:cNvPr id="4" name="Content Placeholder 3"/>
          <p:cNvSpPr>
            <a:spLocks noGrp="1"/>
          </p:cNvSpPr>
          <p:nvPr>
            <p:ph sz="quarter" idx="15" hasCustomPrompt="1"/>
          </p:nvPr>
        </p:nvSpPr>
        <p:spPr>
          <a:xfrm>
            <a:off x="457200" y="1427677"/>
            <a:ext cx="8229600" cy="692150"/>
          </a:xfrm>
        </p:spPr>
        <p:txBody>
          <a:bodyPr>
            <a:normAutofit/>
          </a:bodyPr>
          <a:lstStyle>
            <a:lvl1pPr marL="0" indent="0" algn="ctr">
              <a:lnSpc>
                <a:spcPct val="100000"/>
              </a:lnSpc>
              <a:buNone/>
              <a:defRPr sz="2400" baseline="0">
                <a:solidFill>
                  <a:schemeClr val="bg1"/>
                </a:solidFill>
              </a:defRPr>
            </a:lvl1pPr>
          </a:lstStyle>
          <a:p>
            <a:pPr lvl="0"/>
            <a:r>
              <a:rPr lang="en-US" dirty="0"/>
              <a:t>This is a subhead</a:t>
            </a:r>
          </a:p>
        </p:txBody>
      </p:sp>
      <p:sp>
        <p:nvSpPr>
          <p:cNvPr id="18" name="Slide Number Placeholder 4"/>
          <p:cNvSpPr txBox="1">
            <a:spLocks/>
          </p:cNvSpPr>
          <p:nvPr userDrawn="1"/>
        </p:nvSpPr>
        <p:spPr>
          <a:xfrm>
            <a:off x="6553200" y="69057"/>
            <a:ext cx="2133600" cy="223043"/>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rgbClr val="CDD0D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B370DE-E2CE-7E4E-8DC8-4CF624394EE5}" type="slidenum">
              <a:rPr lang="en-US" smtClean="0"/>
              <a:pPr/>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_Data">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2107689"/>
          </a:xfrm>
          <a:prstGeom prst="rect">
            <a:avLst/>
          </a:prstGeom>
        </p:spPr>
      </p:pic>
      <p:sp>
        <p:nvSpPr>
          <p:cNvPr id="9" name="Rectangle 8"/>
          <p:cNvSpPr/>
          <p:nvPr userDrawn="1"/>
        </p:nvSpPr>
        <p:spPr>
          <a:xfrm>
            <a:off x="-1" y="-6069"/>
            <a:ext cx="9144000" cy="2113758"/>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2"/>
          <p:cNvSpPr txBox="1">
            <a:spLocks/>
          </p:cNvSpPr>
          <p:nvPr userDrawn="1"/>
        </p:nvSpPr>
        <p:spPr>
          <a:xfrm>
            <a:off x="4686300" y="4667250"/>
            <a:ext cx="4000500" cy="2124472"/>
          </a:xfrm>
          <a:prstGeom prst="rect">
            <a:avLst/>
          </a:prstGeom>
          <a:ln w="6350" cmpd="sng">
            <a:noFill/>
          </a:ln>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sp>
        <p:nvSpPr>
          <p:cNvPr id="17" name="Slide Number Placeholder 4"/>
          <p:cNvSpPr txBox="1">
            <a:spLocks/>
          </p:cNvSpPr>
          <p:nvPr userDrawn="1"/>
        </p:nvSpPr>
        <p:spPr>
          <a:xfrm>
            <a:off x="6553200" y="69057"/>
            <a:ext cx="2133600" cy="223043"/>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rgbClr val="CDD0D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B370DE-E2CE-7E4E-8DC8-4CF624394EE5}" type="slidenum">
              <a:rPr lang="en-US" smtClean="0"/>
              <a:pPr/>
              <a:t>‹#›</a:t>
            </a:fld>
            <a:endParaRPr lang="en-US" dirty="0"/>
          </a:p>
        </p:txBody>
      </p:sp>
      <p:sp>
        <p:nvSpPr>
          <p:cNvPr id="3" name="Text Placeholder 2"/>
          <p:cNvSpPr>
            <a:spLocks noGrp="1"/>
          </p:cNvSpPr>
          <p:nvPr>
            <p:ph type="body" sz="quarter" idx="11" hasCustomPrompt="1"/>
          </p:nvPr>
        </p:nvSpPr>
        <p:spPr>
          <a:xfrm>
            <a:off x="457200" y="714375"/>
            <a:ext cx="8229600" cy="708025"/>
          </a:xfrm>
        </p:spPr>
        <p:txBody>
          <a:bodyPr>
            <a:normAutofit/>
          </a:bodyPr>
          <a:lstStyle>
            <a:lvl1pPr marL="0" indent="0" algn="ctr">
              <a:buFontTx/>
              <a:buNone/>
              <a:defRPr sz="3600" b="1">
                <a:solidFill>
                  <a:srgbClr val="FFFFFF"/>
                </a:solidFill>
              </a:defRPr>
            </a:lvl1pPr>
          </a:lstStyle>
          <a:p>
            <a:pPr lvl="0"/>
            <a:r>
              <a:rPr lang="en-US" dirty="0"/>
              <a:t>This is a headline</a:t>
            </a:r>
          </a:p>
        </p:txBody>
      </p:sp>
      <p:sp>
        <p:nvSpPr>
          <p:cNvPr id="5" name="Text Placeholder 4"/>
          <p:cNvSpPr>
            <a:spLocks noGrp="1"/>
          </p:cNvSpPr>
          <p:nvPr>
            <p:ph type="body" sz="quarter" idx="12" hasCustomPrompt="1"/>
          </p:nvPr>
        </p:nvSpPr>
        <p:spPr>
          <a:xfrm>
            <a:off x="457200" y="2470151"/>
            <a:ext cx="3981450" cy="2124472"/>
          </a:xfrm>
        </p:spPr>
        <p:txBody>
          <a:bodyPr>
            <a:normAutofit/>
          </a:bodyPr>
          <a:lstStyle>
            <a:lvl1pPr marL="0" indent="0">
              <a:lnSpc>
                <a:spcPct val="110000"/>
              </a:lnSpc>
              <a:spcBef>
                <a:spcPts val="1000"/>
              </a:spcBef>
              <a:buNone/>
              <a:defRPr sz="20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20" name="Text Placeholder 4"/>
          <p:cNvSpPr>
            <a:spLocks noGrp="1"/>
          </p:cNvSpPr>
          <p:nvPr>
            <p:ph type="body" sz="quarter" idx="13" hasCustomPrompt="1"/>
          </p:nvPr>
        </p:nvSpPr>
        <p:spPr>
          <a:xfrm>
            <a:off x="4705350" y="2470151"/>
            <a:ext cx="398145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1" name="Text Placeholder 4"/>
          <p:cNvSpPr>
            <a:spLocks noGrp="1"/>
          </p:cNvSpPr>
          <p:nvPr>
            <p:ph type="body" sz="quarter" idx="14" hasCustomPrompt="1"/>
          </p:nvPr>
        </p:nvSpPr>
        <p:spPr>
          <a:xfrm>
            <a:off x="4705350" y="2777307"/>
            <a:ext cx="3981450" cy="1817316"/>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sp>
        <p:nvSpPr>
          <p:cNvPr id="4" name="Content Placeholder 3"/>
          <p:cNvSpPr>
            <a:spLocks noGrp="1"/>
          </p:cNvSpPr>
          <p:nvPr>
            <p:ph sz="quarter" idx="15" hasCustomPrompt="1"/>
          </p:nvPr>
        </p:nvSpPr>
        <p:spPr>
          <a:xfrm>
            <a:off x="457200" y="1427677"/>
            <a:ext cx="8229600" cy="692150"/>
          </a:xfrm>
        </p:spPr>
        <p:txBody>
          <a:bodyPr>
            <a:normAutofit/>
          </a:bodyPr>
          <a:lstStyle>
            <a:lvl1pPr marL="0" indent="0" algn="ctr">
              <a:lnSpc>
                <a:spcPct val="110000"/>
              </a:lnSpc>
              <a:buNone/>
              <a:defRPr sz="2400" baseline="0">
                <a:solidFill>
                  <a:schemeClr val="bg1"/>
                </a:solidFill>
              </a:defRPr>
            </a:lvl1pPr>
          </a:lstStyle>
          <a:p>
            <a:pPr lvl="0"/>
            <a:r>
              <a:rPr lang="en-US" dirty="0"/>
              <a:t>This is a subhead</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_Tech">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4001" cy="2113758"/>
          </a:xfrm>
          <a:prstGeom prst="rect">
            <a:avLst/>
          </a:prstGeom>
        </p:spPr>
      </p:pic>
      <p:sp>
        <p:nvSpPr>
          <p:cNvPr id="9" name="Rectangle 8"/>
          <p:cNvSpPr/>
          <p:nvPr userDrawn="1"/>
        </p:nvSpPr>
        <p:spPr>
          <a:xfrm>
            <a:off x="6350" y="0"/>
            <a:ext cx="9144000" cy="2113758"/>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2"/>
          <p:cNvSpPr txBox="1">
            <a:spLocks/>
          </p:cNvSpPr>
          <p:nvPr userDrawn="1"/>
        </p:nvSpPr>
        <p:spPr>
          <a:xfrm>
            <a:off x="4686300" y="4667250"/>
            <a:ext cx="4000500" cy="2124472"/>
          </a:xfrm>
          <a:prstGeom prst="rect">
            <a:avLst/>
          </a:prstGeom>
          <a:ln w="6350" cmpd="sng">
            <a:noFill/>
          </a:ln>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sp>
        <p:nvSpPr>
          <p:cNvPr id="17" name="Slide Number Placeholder 4"/>
          <p:cNvSpPr txBox="1">
            <a:spLocks/>
          </p:cNvSpPr>
          <p:nvPr userDrawn="1"/>
        </p:nvSpPr>
        <p:spPr>
          <a:xfrm>
            <a:off x="6553200" y="69057"/>
            <a:ext cx="2133600" cy="223043"/>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rgbClr val="CDD0D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B370DE-E2CE-7E4E-8DC8-4CF624394EE5}" type="slidenum">
              <a:rPr lang="en-US" smtClean="0"/>
              <a:pPr/>
              <a:t>‹#›</a:t>
            </a:fld>
            <a:endParaRPr lang="en-US" dirty="0"/>
          </a:p>
        </p:txBody>
      </p:sp>
      <p:sp>
        <p:nvSpPr>
          <p:cNvPr id="3" name="Text Placeholder 2"/>
          <p:cNvSpPr>
            <a:spLocks noGrp="1"/>
          </p:cNvSpPr>
          <p:nvPr>
            <p:ph type="body" sz="quarter" idx="11" hasCustomPrompt="1"/>
          </p:nvPr>
        </p:nvSpPr>
        <p:spPr>
          <a:xfrm>
            <a:off x="457200" y="714375"/>
            <a:ext cx="8229600" cy="708025"/>
          </a:xfrm>
        </p:spPr>
        <p:txBody>
          <a:bodyPr>
            <a:normAutofit/>
          </a:bodyPr>
          <a:lstStyle>
            <a:lvl1pPr marL="0" indent="0" algn="ctr">
              <a:buFontTx/>
              <a:buNone/>
              <a:defRPr sz="3600" b="1">
                <a:solidFill>
                  <a:srgbClr val="FFFFFF"/>
                </a:solidFill>
              </a:defRPr>
            </a:lvl1pPr>
          </a:lstStyle>
          <a:p>
            <a:pPr lvl="0"/>
            <a:r>
              <a:rPr lang="en-US" dirty="0"/>
              <a:t>This is a headline</a:t>
            </a:r>
          </a:p>
        </p:txBody>
      </p:sp>
      <p:sp>
        <p:nvSpPr>
          <p:cNvPr id="5" name="Text Placeholder 4"/>
          <p:cNvSpPr>
            <a:spLocks noGrp="1"/>
          </p:cNvSpPr>
          <p:nvPr>
            <p:ph type="body" sz="quarter" idx="12" hasCustomPrompt="1"/>
          </p:nvPr>
        </p:nvSpPr>
        <p:spPr>
          <a:xfrm>
            <a:off x="457200" y="2470151"/>
            <a:ext cx="3981450" cy="2124472"/>
          </a:xfrm>
        </p:spPr>
        <p:txBody>
          <a:bodyPr>
            <a:normAutofit/>
          </a:bodyPr>
          <a:lstStyle>
            <a:lvl1pPr marL="0" indent="0">
              <a:lnSpc>
                <a:spcPct val="110000"/>
              </a:lnSpc>
              <a:spcBef>
                <a:spcPts val="1000"/>
              </a:spcBef>
              <a:buNone/>
              <a:defRPr sz="20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20" name="Text Placeholder 4"/>
          <p:cNvSpPr>
            <a:spLocks noGrp="1"/>
          </p:cNvSpPr>
          <p:nvPr>
            <p:ph type="body" sz="quarter" idx="13" hasCustomPrompt="1"/>
          </p:nvPr>
        </p:nvSpPr>
        <p:spPr>
          <a:xfrm>
            <a:off x="4705350" y="2470151"/>
            <a:ext cx="398145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1" name="Text Placeholder 4"/>
          <p:cNvSpPr>
            <a:spLocks noGrp="1"/>
          </p:cNvSpPr>
          <p:nvPr>
            <p:ph type="body" sz="quarter" idx="14" hasCustomPrompt="1"/>
          </p:nvPr>
        </p:nvSpPr>
        <p:spPr>
          <a:xfrm>
            <a:off x="4705350" y="2777307"/>
            <a:ext cx="3981450" cy="1817316"/>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sp>
        <p:nvSpPr>
          <p:cNvPr id="4" name="Content Placeholder 3"/>
          <p:cNvSpPr>
            <a:spLocks noGrp="1"/>
          </p:cNvSpPr>
          <p:nvPr>
            <p:ph sz="quarter" idx="15" hasCustomPrompt="1"/>
          </p:nvPr>
        </p:nvSpPr>
        <p:spPr>
          <a:xfrm>
            <a:off x="457200" y="1427677"/>
            <a:ext cx="8229600" cy="692150"/>
          </a:xfrm>
        </p:spPr>
        <p:txBody>
          <a:bodyPr>
            <a:normAutofit/>
          </a:bodyPr>
          <a:lstStyle>
            <a:lvl1pPr marL="0" indent="0" algn="ctr">
              <a:lnSpc>
                <a:spcPct val="110000"/>
              </a:lnSpc>
              <a:buNone/>
              <a:defRPr sz="2400" baseline="0">
                <a:solidFill>
                  <a:schemeClr val="bg1"/>
                </a:solidFill>
              </a:defRPr>
            </a:lvl1pPr>
          </a:lstStyle>
          <a:p>
            <a:pPr lvl="0"/>
            <a:r>
              <a:rPr lang="en-US" dirty="0"/>
              <a:t>This is a subhead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Financial Service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10" name="Rectangle 9"/>
          <p:cNvSpPr/>
          <p:nvPr userDrawn="1"/>
        </p:nvSpPr>
        <p:spPr>
          <a:xfrm>
            <a:off x="0" y="0"/>
            <a:ext cx="3593763" cy="5143500"/>
          </a:xfrm>
          <a:prstGeom prst="rect">
            <a:avLst/>
          </a:prstGeom>
          <a:solidFill>
            <a:schemeClr val="tx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24249" y="799670"/>
            <a:ext cx="2945265" cy="1700519"/>
          </a:xfrm>
        </p:spPr>
        <p:txBody>
          <a:bodyPr anchor="b">
            <a:normAutofit/>
          </a:bodyPr>
          <a:lstStyle>
            <a:lvl1pPr algn="l">
              <a:lnSpc>
                <a:spcPct val="110000"/>
              </a:lnSpc>
              <a:spcBef>
                <a:spcPts val="1000"/>
              </a:spcBef>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24249" y="2728974"/>
            <a:ext cx="2945265" cy="1807473"/>
          </a:xfrm>
        </p:spPr>
        <p:txBody>
          <a:bodyPr>
            <a:normAutofit/>
          </a:bodyPr>
          <a:lstStyle>
            <a:lvl1pPr marL="0" indent="0" algn="l">
              <a:lnSpc>
                <a:spcPct val="110000"/>
              </a:lnSpc>
              <a:spcBef>
                <a:spcPts val="1000"/>
              </a:spcBef>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4249" y="4498427"/>
            <a:ext cx="1649120" cy="429410"/>
          </a:xfrm>
          <a:prstGeom prst="rect">
            <a:avLst/>
          </a:prstGeom>
        </p:spPr>
      </p:pic>
      <p:cxnSp>
        <p:nvCxnSpPr>
          <p:cNvPr id="21" name="Straight Connector 20"/>
          <p:cNvCxnSpPr/>
          <p:nvPr userDrawn="1"/>
        </p:nvCxnSpPr>
        <p:spPr>
          <a:xfrm>
            <a:off x="415297" y="2603500"/>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p:cNvSpPr/>
          <p:nvPr userDrawn="1"/>
        </p:nvSpPr>
        <p:spPr>
          <a:xfrm>
            <a:off x="0" y="0"/>
            <a:ext cx="9144000" cy="21137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ontent Placeholder 2"/>
          <p:cNvSpPr txBox="1">
            <a:spLocks/>
          </p:cNvSpPr>
          <p:nvPr userDrawn="1"/>
        </p:nvSpPr>
        <p:spPr>
          <a:xfrm>
            <a:off x="4686300" y="4667250"/>
            <a:ext cx="4000500" cy="2124472"/>
          </a:xfrm>
          <a:prstGeom prst="rect">
            <a:avLst/>
          </a:prstGeom>
          <a:ln w="6350" cmpd="sng">
            <a:noFill/>
          </a:ln>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400" dirty="0"/>
          </a:p>
        </p:txBody>
      </p:sp>
      <p:sp>
        <p:nvSpPr>
          <p:cNvPr id="17" name="Slide Number Placeholder 4"/>
          <p:cNvSpPr txBox="1">
            <a:spLocks/>
          </p:cNvSpPr>
          <p:nvPr userDrawn="1"/>
        </p:nvSpPr>
        <p:spPr>
          <a:xfrm>
            <a:off x="6553200" y="69057"/>
            <a:ext cx="2133600" cy="223043"/>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rgbClr val="CDD0D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B370DE-E2CE-7E4E-8DC8-4CF624394EE5}" type="slidenum">
              <a:rPr lang="en-US" smtClean="0"/>
              <a:pPr/>
              <a:t>‹#›</a:t>
            </a:fld>
            <a:endParaRPr lang="en-US" dirty="0"/>
          </a:p>
        </p:txBody>
      </p:sp>
      <p:sp>
        <p:nvSpPr>
          <p:cNvPr id="3" name="Text Placeholder 2"/>
          <p:cNvSpPr>
            <a:spLocks noGrp="1"/>
          </p:cNvSpPr>
          <p:nvPr>
            <p:ph type="body" sz="quarter" idx="11" hasCustomPrompt="1"/>
          </p:nvPr>
        </p:nvSpPr>
        <p:spPr>
          <a:xfrm>
            <a:off x="457200" y="714375"/>
            <a:ext cx="8229600" cy="708025"/>
          </a:xfrm>
        </p:spPr>
        <p:txBody>
          <a:bodyPr>
            <a:normAutofit/>
          </a:bodyPr>
          <a:lstStyle>
            <a:lvl1pPr marL="0" indent="0" algn="ctr">
              <a:buFontTx/>
              <a:buNone/>
              <a:defRPr sz="3600" b="1">
                <a:solidFill>
                  <a:srgbClr val="FFFFFF"/>
                </a:solidFill>
              </a:defRPr>
            </a:lvl1pPr>
          </a:lstStyle>
          <a:p>
            <a:pPr lvl="0"/>
            <a:r>
              <a:rPr lang="en-US" dirty="0"/>
              <a:t>This is a headline</a:t>
            </a:r>
          </a:p>
        </p:txBody>
      </p:sp>
      <p:sp>
        <p:nvSpPr>
          <p:cNvPr id="5" name="Text Placeholder 4"/>
          <p:cNvSpPr>
            <a:spLocks noGrp="1"/>
          </p:cNvSpPr>
          <p:nvPr>
            <p:ph type="body" sz="quarter" idx="12" hasCustomPrompt="1"/>
          </p:nvPr>
        </p:nvSpPr>
        <p:spPr>
          <a:xfrm>
            <a:off x="457200" y="2470151"/>
            <a:ext cx="3981450" cy="2124472"/>
          </a:xfrm>
        </p:spPr>
        <p:txBody>
          <a:bodyPr>
            <a:normAutofit/>
          </a:bodyPr>
          <a:lstStyle>
            <a:lvl1pPr marL="0" indent="0">
              <a:lnSpc>
                <a:spcPct val="110000"/>
              </a:lnSpc>
              <a:spcBef>
                <a:spcPts val="1000"/>
              </a:spcBef>
              <a:buNone/>
              <a:defRPr sz="20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20" name="Text Placeholder 4"/>
          <p:cNvSpPr>
            <a:spLocks noGrp="1"/>
          </p:cNvSpPr>
          <p:nvPr>
            <p:ph type="body" sz="quarter" idx="13" hasCustomPrompt="1"/>
          </p:nvPr>
        </p:nvSpPr>
        <p:spPr>
          <a:xfrm>
            <a:off x="4705350" y="2470151"/>
            <a:ext cx="398145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1" name="Text Placeholder 4"/>
          <p:cNvSpPr>
            <a:spLocks noGrp="1"/>
          </p:cNvSpPr>
          <p:nvPr>
            <p:ph type="body" sz="quarter" idx="14"/>
          </p:nvPr>
        </p:nvSpPr>
        <p:spPr>
          <a:xfrm>
            <a:off x="4705350" y="2777307"/>
            <a:ext cx="3981450" cy="1817316"/>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a:p>
            <a:pPr lvl="1"/>
            <a:r>
              <a:rPr lang="en-US"/>
              <a:t>Second level</a:t>
            </a:r>
          </a:p>
        </p:txBody>
      </p:sp>
      <p:sp>
        <p:nvSpPr>
          <p:cNvPr id="4" name="Content Placeholder 3"/>
          <p:cNvSpPr>
            <a:spLocks noGrp="1"/>
          </p:cNvSpPr>
          <p:nvPr>
            <p:ph sz="quarter" idx="15" hasCustomPrompt="1"/>
          </p:nvPr>
        </p:nvSpPr>
        <p:spPr>
          <a:xfrm>
            <a:off x="457200" y="1427677"/>
            <a:ext cx="8229600" cy="692150"/>
          </a:xfrm>
        </p:spPr>
        <p:txBody>
          <a:bodyPr>
            <a:normAutofit/>
          </a:bodyPr>
          <a:lstStyle>
            <a:lvl1pPr marL="0" indent="0" algn="ctr">
              <a:lnSpc>
                <a:spcPct val="110000"/>
              </a:lnSpc>
              <a:buNone/>
              <a:defRPr sz="2400" baseline="0">
                <a:solidFill>
                  <a:schemeClr val="bg1"/>
                </a:solidFill>
              </a:defRPr>
            </a:lvl1pPr>
          </a:lstStyle>
          <a:p>
            <a:pPr lvl="0"/>
            <a:r>
              <a:rPr lang="en-US" dirty="0"/>
              <a:t>This is a subhead</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Rectangle 7"/>
          <p:cNvSpPr/>
          <p:nvPr userDrawn="1"/>
        </p:nvSpPr>
        <p:spPr>
          <a:xfrm>
            <a:off x="5327650" y="2989184"/>
            <a:ext cx="3359150" cy="16383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hasCustomPrompt="1"/>
          </p:nvPr>
        </p:nvSpPr>
        <p:spPr>
          <a:xfrm>
            <a:off x="457200" y="407678"/>
            <a:ext cx="8229600" cy="857250"/>
          </a:xfrm>
        </p:spPr>
        <p:txBody>
          <a:bodyPr>
            <a:normAutofit/>
          </a:bodyPr>
          <a:lstStyle>
            <a:lvl1pPr>
              <a:defRPr sz="3600">
                <a:latin typeface="Arial"/>
                <a:cs typeface="Arial"/>
              </a:defRPr>
            </a:lvl1pPr>
          </a:lstStyle>
          <a:p>
            <a:r>
              <a:rPr lang="en-US" b="0" dirty="0"/>
              <a:t>This is a headline</a:t>
            </a:r>
          </a:p>
        </p:txBody>
      </p:sp>
      <p:sp>
        <p:nvSpPr>
          <p:cNvPr id="11" name="Picture Placeholder 10"/>
          <p:cNvSpPr>
            <a:spLocks noGrp="1"/>
          </p:cNvSpPr>
          <p:nvPr>
            <p:ph type="pic" sz="quarter" idx="10" hasCustomPrompt="1"/>
          </p:nvPr>
        </p:nvSpPr>
        <p:spPr>
          <a:xfrm>
            <a:off x="5402172" y="3128832"/>
            <a:ext cx="406400" cy="406400"/>
          </a:xfrm>
        </p:spPr>
        <p:txBody>
          <a:bodyPr>
            <a:noAutofit/>
          </a:bodyPr>
          <a:lstStyle>
            <a:lvl1pPr marL="0" indent="0">
              <a:lnSpc>
                <a:spcPct val="80000"/>
              </a:lnSpc>
              <a:buNone/>
              <a:defRPr sz="800">
                <a:solidFill>
                  <a:srgbClr val="FFFFFF"/>
                </a:solidFill>
                <a:latin typeface="Arial"/>
                <a:cs typeface="Arial"/>
              </a:defRPr>
            </a:lvl1pPr>
          </a:lstStyle>
          <a:p>
            <a:r>
              <a:rPr lang="en-US" dirty="0"/>
              <a:t>Click to edit</a:t>
            </a:r>
          </a:p>
        </p:txBody>
      </p:sp>
      <p:sp>
        <p:nvSpPr>
          <p:cNvPr id="13" name="Text Placeholder 4"/>
          <p:cNvSpPr>
            <a:spLocks noGrp="1"/>
          </p:cNvSpPr>
          <p:nvPr>
            <p:ph type="body" sz="quarter" idx="12" hasCustomPrompt="1"/>
          </p:nvPr>
        </p:nvSpPr>
        <p:spPr>
          <a:xfrm>
            <a:off x="457200" y="2990849"/>
            <a:ext cx="4577368" cy="1638301"/>
          </a:xfrm>
        </p:spPr>
        <p:txBody>
          <a:bodyPr>
            <a:normAutofit/>
          </a:bodyPr>
          <a:lstStyle>
            <a:lvl1pPr marL="0" indent="0">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14" name="Text Placeholder 4"/>
          <p:cNvSpPr>
            <a:spLocks noGrp="1"/>
          </p:cNvSpPr>
          <p:nvPr>
            <p:ph type="body" sz="quarter" idx="13" hasCustomPrompt="1"/>
          </p:nvPr>
        </p:nvSpPr>
        <p:spPr>
          <a:xfrm>
            <a:off x="5397400" y="3623907"/>
            <a:ext cx="3081873" cy="889217"/>
          </a:xfrm>
        </p:spPr>
        <p:txBody>
          <a:bodyPr>
            <a:normAutofit/>
          </a:bodyPr>
          <a:lstStyle>
            <a:lvl1pPr marL="0" indent="0">
              <a:lnSpc>
                <a:spcPct val="110000"/>
              </a:lnSpc>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Blurb here</a:t>
            </a:r>
          </a:p>
        </p:txBody>
      </p:sp>
      <p:sp>
        <p:nvSpPr>
          <p:cNvPr id="15" name="Text Placeholder 4"/>
          <p:cNvSpPr>
            <a:spLocks noGrp="1"/>
          </p:cNvSpPr>
          <p:nvPr>
            <p:ph type="body" sz="quarter" idx="14" hasCustomPrompt="1"/>
          </p:nvPr>
        </p:nvSpPr>
        <p:spPr>
          <a:xfrm>
            <a:off x="5829500" y="3055744"/>
            <a:ext cx="2649773" cy="495075"/>
          </a:xfrm>
        </p:spPr>
        <p:txBody>
          <a:bodyPr>
            <a:normAutofit/>
          </a:bodyPr>
          <a:lstStyle>
            <a:lvl1pPr marL="0" indent="0">
              <a:buNone/>
              <a:defRPr sz="34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XX%</a:t>
            </a:r>
          </a:p>
        </p:txBody>
      </p:sp>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138239"/>
            <a:ext cx="9143999" cy="1611312"/>
          </a:xfrm>
          <a:prstGeom prst="rect">
            <a:avLst/>
          </a:prstGeom>
        </p:spPr>
      </p:pic>
    </p:spTree>
    <p:extLst>
      <p:ext uri="{BB962C8B-B14F-4D97-AF65-F5344CB8AC3E}">
        <p14:creationId xmlns:p14="http://schemas.microsoft.com/office/powerpoint/2010/main" val="2020072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8" name="Rectangle 7"/>
          <p:cNvSpPr/>
          <p:nvPr userDrawn="1"/>
        </p:nvSpPr>
        <p:spPr>
          <a:xfrm>
            <a:off x="5327650" y="2989184"/>
            <a:ext cx="3359150" cy="16383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hasCustomPrompt="1"/>
          </p:nvPr>
        </p:nvSpPr>
        <p:spPr>
          <a:xfrm>
            <a:off x="457200" y="407678"/>
            <a:ext cx="8229600" cy="857250"/>
          </a:xfrm>
        </p:spPr>
        <p:txBody>
          <a:bodyPr>
            <a:normAutofit/>
          </a:bodyPr>
          <a:lstStyle>
            <a:lvl1pPr>
              <a:defRPr sz="3600">
                <a:latin typeface="Arial"/>
                <a:cs typeface="Arial"/>
              </a:defRPr>
            </a:lvl1pPr>
          </a:lstStyle>
          <a:p>
            <a:r>
              <a:rPr lang="en-US" b="0" dirty="0"/>
              <a:t>This is a headline</a:t>
            </a:r>
          </a:p>
        </p:txBody>
      </p:sp>
      <p:sp>
        <p:nvSpPr>
          <p:cNvPr id="11" name="Picture Placeholder 10"/>
          <p:cNvSpPr>
            <a:spLocks noGrp="1"/>
          </p:cNvSpPr>
          <p:nvPr>
            <p:ph type="pic" sz="quarter" idx="10" hasCustomPrompt="1"/>
          </p:nvPr>
        </p:nvSpPr>
        <p:spPr>
          <a:xfrm>
            <a:off x="5402172" y="3128832"/>
            <a:ext cx="406400" cy="406400"/>
          </a:xfrm>
        </p:spPr>
        <p:txBody>
          <a:bodyPr>
            <a:noAutofit/>
          </a:bodyPr>
          <a:lstStyle>
            <a:lvl1pPr marL="0" indent="0">
              <a:lnSpc>
                <a:spcPct val="80000"/>
              </a:lnSpc>
              <a:buNone/>
              <a:defRPr sz="800">
                <a:solidFill>
                  <a:srgbClr val="FFFFFF"/>
                </a:solidFill>
                <a:latin typeface="Arial"/>
                <a:cs typeface="Arial"/>
              </a:defRPr>
            </a:lvl1pPr>
          </a:lstStyle>
          <a:p>
            <a:r>
              <a:rPr lang="en-US" dirty="0"/>
              <a:t>Click to edit</a:t>
            </a:r>
          </a:p>
        </p:txBody>
      </p:sp>
      <p:sp>
        <p:nvSpPr>
          <p:cNvPr id="13" name="Text Placeholder 4"/>
          <p:cNvSpPr>
            <a:spLocks noGrp="1"/>
          </p:cNvSpPr>
          <p:nvPr>
            <p:ph type="body" sz="quarter" idx="12" hasCustomPrompt="1"/>
          </p:nvPr>
        </p:nvSpPr>
        <p:spPr>
          <a:xfrm>
            <a:off x="457200" y="2990849"/>
            <a:ext cx="4577368" cy="1638301"/>
          </a:xfrm>
        </p:spPr>
        <p:txBody>
          <a:bodyPr>
            <a:normAutofit/>
          </a:bodyPr>
          <a:lstStyle>
            <a:lvl1pPr marL="0" indent="0">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14" name="Text Placeholder 4"/>
          <p:cNvSpPr>
            <a:spLocks noGrp="1"/>
          </p:cNvSpPr>
          <p:nvPr>
            <p:ph type="body" sz="quarter" idx="13" hasCustomPrompt="1"/>
          </p:nvPr>
        </p:nvSpPr>
        <p:spPr>
          <a:xfrm>
            <a:off x="5397400" y="3623907"/>
            <a:ext cx="3081873" cy="889217"/>
          </a:xfrm>
        </p:spPr>
        <p:txBody>
          <a:bodyPr>
            <a:normAutofit/>
          </a:bodyPr>
          <a:lstStyle>
            <a:lvl1pPr marL="0" indent="0">
              <a:lnSpc>
                <a:spcPct val="110000"/>
              </a:lnSpc>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Blurb here</a:t>
            </a:r>
          </a:p>
        </p:txBody>
      </p:sp>
      <p:sp>
        <p:nvSpPr>
          <p:cNvPr id="15" name="Text Placeholder 4"/>
          <p:cNvSpPr>
            <a:spLocks noGrp="1"/>
          </p:cNvSpPr>
          <p:nvPr>
            <p:ph type="body" sz="quarter" idx="14" hasCustomPrompt="1"/>
          </p:nvPr>
        </p:nvSpPr>
        <p:spPr>
          <a:xfrm>
            <a:off x="5829500" y="3055744"/>
            <a:ext cx="2649773" cy="495075"/>
          </a:xfrm>
        </p:spPr>
        <p:txBody>
          <a:bodyPr>
            <a:normAutofit/>
          </a:bodyPr>
          <a:lstStyle>
            <a:lvl1pPr marL="0" indent="0">
              <a:buNone/>
              <a:defRPr sz="34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XX%</a:t>
            </a:r>
          </a:p>
        </p:txBody>
      </p:sp>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540" y="1104900"/>
            <a:ext cx="9144000" cy="1644652"/>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8" name="Rectangle 7"/>
          <p:cNvSpPr/>
          <p:nvPr userDrawn="1"/>
        </p:nvSpPr>
        <p:spPr>
          <a:xfrm>
            <a:off x="5327650" y="2989184"/>
            <a:ext cx="3359150" cy="16383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hasCustomPrompt="1"/>
          </p:nvPr>
        </p:nvSpPr>
        <p:spPr>
          <a:xfrm>
            <a:off x="457200" y="407678"/>
            <a:ext cx="8229600" cy="857250"/>
          </a:xfrm>
        </p:spPr>
        <p:txBody>
          <a:bodyPr>
            <a:normAutofit/>
          </a:bodyPr>
          <a:lstStyle>
            <a:lvl1pPr>
              <a:defRPr sz="3600">
                <a:latin typeface="Arial"/>
                <a:cs typeface="Arial"/>
              </a:defRPr>
            </a:lvl1pPr>
          </a:lstStyle>
          <a:p>
            <a:r>
              <a:rPr lang="en-US" b="0" dirty="0"/>
              <a:t>This is a headline</a:t>
            </a:r>
          </a:p>
        </p:txBody>
      </p:sp>
      <p:sp>
        <p:nvSpPr>
          <p:cNvPr id="11" name="Picture Placeholder 10"/>
          <p:cNvSpPr>
            <a:spLocks noGrp="1"/>
          </p:cNvSpPr>
          <p:nvPr>
            <p:ph type="pic" sz="quarter" idx="10" hasCustomPrompt="1"/>
          </p:nvPr>
        </p:nvSpPr>
        <p:spPr>
          <a:xfrm>
            <a:off x="5402172" y="3128832"/>
            <a:ext cx="406400" cy="406400"/>
          </a:xfrm>
        </p:spPr>
        <p:txBody>
          <a:bodyPr>
            <a:noAutofit/>
          </a:bodyPr>
          <a:lstStyle>
            <a:lvl1pPr marL="0" indent="0">
              <a:lnSpc>
                <a:spcPct val="80000"/>
              </a:lnSpc>
              <a:buNone/>
              <a:defRPr sz="800">
                <a:solidFill>
                  <a:srgbClr val="FFFFFF"/>
                </a:solidFill>
                <a:latin typeface="Arial"/>
                <a:cs typeface="Arial"/>
              </a:defRPr>
            </a:lvl1pPr>
          </a:lstStyle>
          <a:p>
            <a:r>
              <a:rPr lang="en-US" dirty="0"/>
              <a:t>Click to edit</a:t>
            </a:r>
          </a:p>
        </p:txBody>
      </p:sp>
      <p:sp>
        <p:nvSpPr>
          <p:cNvPr id="13" name="Text Placeholder 4"/>
          <p:cNvSpPr>
            <a:spLocks noGrp="1"/>
          </p:cNvSpPr>
          <p:nvPr>
            <p:ph type="body" sz="quarter" idx="12" hasCustomPrompt="1"/>
          </p:nvPr>
        </p:nvSpPr>
        <p:spPr>
          <a:xfrm>
            <a:off x="457200" y="2990849"/>
            <a:ext cx="4577368" cy="1638301"/>
          </a:xfrm>
        </p:spPr>
        <p:txBody>
          <a:bodyPr>
            <a:normAutofit/>
          </a:bodyPr>
          <a:lstStyle>
            <a:lvl1pPr marL="0" indent="0">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14" name="Text Placeholder 4"/>
          <p:cNvSpPr>
            <a:spLocks noGrp="1"/>
          </p:cNvSpPr>
          <p:nvPr>
            <p:ph type="body" sz="quarter" idx="13" hasCustomPrompt="1"/>
          </p:nvPr>
        </p:nvSpPr>
        <p:spPr>
          <a:xfrm>
            <a:off x="5397400" y="3623907"/>
            <a:ext cx="3081873" cy="889217"/>
          </a:xfrm>
        </p:spPr>
        <p:txBody>
          <a:bodyPr>
            <a:normAutofit/>
          </a:bodyPr>
          <a:lstStyle>
            <a:lvl1pPr marL="0" indent="0">
              <a:lnSpc>
                <a:spcPct val="110000"/>
              </a:lnSpc>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Blurb here</a:t>
            </a:r>
          </a:p>
        </p:txBody>
      </p:sp>
      <p:sp>
        <p:nvSpPr>
          <p:cNvPr id="15" name="Text Placeholder 4"/>
          <p:cNvSpPr>
            <a:spLocks noGrp="1"/>
          </p:cNvSpPr>
          <p:nvPr>
            <p:ph type="body" sz="quarter" idx="14" hasCustomPrompt="1"/>
          </p:nvPr>
        </p:nvSpPr>
        <p:spPr>
          <a:xfrm>
            <a:off x="5829500" y="3055744"/>
            <a:ext cx="2649773" cy="495075"/>
          </a:xfrm>
        </p:spPr>
        <p:txBody>
          <a:bodyPr>
            <a:normAutofit/>
          </a:bodyPr>
          <a:lstStyle>
            <a:lvl1pPr marL="0" indent="0">
              <a:buNone/>
              <a:defRPr sz="34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XX%</a:t>
            </a:r>
          </a:p>
        </p:txBody>
      </p:sp>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126300"/>
            <a:ext cx="9144000" cy="1686751"/>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Rectangle 7"/>
          <p:cNvSpPr/>
          <p:nvPr userDrawn="1"/>
        </p:nvSpPr>
        <p:spPr>
          <a:xfrm>
            <a:off x="5327650" y="2989184"/>
            <a:ext cx="3359150" cy="16383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hasCustomPrompt="1"/>
          </p:nvPr>
        </p:nvSpPr>
        <p:spPr>
          <a:xfrm>
            <a:off x="457200" y="407678"/>
            <a:ext cx="8229600" cy="857250"/>
          </a:xfrm>
        </p:spPr>
        <p:txBody>
          <a:bodyPr>
            <a:normAutofit/>
          </a:bodyPr>
          <a:lstStyle>
            <a:lvl1pPr>
              <a:defRPr sz="3600">
                <a:latin typeface="Arial"/>
                <a:cs typeface="Arial"/>
              </a:defRPr>
            </a:lvl1pPr>
          </a:lstStyle>
          <a:p>
            <a:r>
              <a:rPr lang="en-US" b="0" dirty="0"/>
              <a:t>This is a headline</a:t>
            </a:r>
          </a:p>
        </p:txBody>
      </p:sp>
      <p:sp>
        <p:nvSpPr>
          <p:cNvPr id="11" name="Picture Placeholder 10"/>
          <p:cNvSpPr>
            <a:spLocks noGrp="1"/>
          </p:cNvSpPr>
          <p:nvPr>
            <p:ph type="pic" sz="quarter" idx="10" hasCustomPrompt="1"/>
          </p:nvPr>
        </p:nvSpPr>
        <p:spPr>
          <a:xfrm>
            <a:off x="5402172" y="3128832"/>
            <a:ext cx="406400" cy="406400"/>
          </a:xfrm>
        </p:spPr>
        <p:txBody>
          <a:bodyPr>
            <a:noAutofit/>
          </a:bodyPr>
          <a:lstStyle>
            <a:lvl1pPr marL="0" indent="0">
              <a:lnSpc>
                <a:spcPct val="80000"/>
              </a:lnSpc>
              <a:buNone/>
              <a:defRPr sz="800">
                <a:solidFill>
                  <a:srgbClr val="FFFFFF"/>
                </a:solidFill>
                <a:latin typeface="Arial"/>
                <a:cs typeface="Arial"/>
              </a:defRPr>
            </a:lvl1pPr>
          </a:lstStyle>
          <a:p>
            <a:r>
              <a:rPr lang="en-US" dirty="0"/>
              <a:t>Click to edit</a:t>
            </a:r>
          </a:p>
        </p:txBody>
      </p:sp>
      <p:sp>
        <p:nvSpPr>
          <p:cNvPr id="13" name="Text Placeholder 4"/>
          <p:cNvSpPr>
            <a:spLocks noGrp="1"/>
          </p:cNvSpPr>
          <p:nvPr>
            <p:ph type="body" sz="quarter" idx="12" hasCustomPrompt="1"/>
          </p:nvPr>
        </p:nvSpPr>
        <p:spPr>
          <a:xfrm>
            <a:off x="457200" y="2990849"/>
            <a:ext cx="4577368" cy="1638301"/>
          </a:xfrm>
        </p:spPr>
        <p:txBody>
          <a:bodyPr>
            <a:normAutofit/>
          </a:bodyPr>
          <a:lstStyle>
            <a:lvl1pPr marL="0" indent="0">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14" name="Text Placeholder 4"/>
          <p:cNvSpPr>
            <a:spLocks noGrp="1"/>
          </p:cNvSpPr>
          <p:nvPr>
            <p:ph type="body" sz="quarter" idx="13" hasCustomPrompt="1"/>
          </p:nvPr>
        </p:nvSpPr>
        <p:spPr>
          <a:xfrm>
            <a:off x="5397400" y="3623907"/>
            <a:ext cx="3081873" cy="889217"/>
          </a:xfrm>
        </p:spPr>
        <p:txBody>
          <a:bodyPr>
            <a:normAutofit/>
          </a:bodyPr>
          <a:lstStyle>
            <a:lvl1pPr marL="0" indent="0">
              <a:lnSpc>
                <a:spcPct val="110000"/>
              </a:lnSpc>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Blurb here</a:t>
            </a:r>
          </a:p>
        </p:txBody>
      </p:sp>
      <p:sp>
        <p:nvSpPr>
          <p:cNvPr id="15" name="Text Placeholder 4"/>
          <p:cNvSpPr>
            <a:spLocks noGrp="1"/>
          </p:cNvSpPr>
          <p:nvPr>
            <p:ph type="body" sz="quarter" idx="14" hasCustomPrompt="1"/>
          </p:nvPr>
        </p:nvSpPr>
        <p:spPr>
          <a:xfrm>
            <a:off x="5829500" y="3055744"/>
            <a:ext cx="2649773" cy="495075"/>
          </a:xfrm>
        </p:spPr>
        <p:txBody>
          <a:bodyPr>
            <a:normAutofit/>
          </a:bodyPr>
          <a:lstStyle>
            <a:lvl1pPr marL="0" indent="0">
              <a:lnSpc>
                <a:spcPct val="110000"/>
              </a:lnSpc>
              <a:buNone/>
              <a:defRPr sz="34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XX%</a:t>
            </a:r>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104900"/>
            <a:ext cx="9144000" cy="1644651"/>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Rectangle 7"/>
          <p:cNvSpPr/>
          <p:nvPr userDrawn="1"/>
        </p:nvSpPr>
        <p:spPr>
          <a:xfrm>
            <a:off x="5327650" y="2989184"/>
            <a:ext cx="3359150" cy="16383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hasCustomPrompt="1"/>
          </p:nvPr>
        </p:nvSpPr>
        <p:spPr>
          <a:xfrm>
            <a:off x="457200" y="407678"/>
            <a:ext cx="8229600" cy="857250"/>
          </a:xfrm>
        </p:spPr>
        <p:txBody>
          <a:bodyPr>
            <a:normAutofit/>
          </a:bodyPr>
          <a:lstStyle>
            <a:lvl1pPr>
              <a:defRPr sz="3600">
                <a:latin typeface="Arial"/>
                <a:cs typeface="Arial"/>
              </a:defRPr>
            </a:lvl1pPr>
          </a:lstStyle>
          <a:p>
            <a:r>
              <a:rPr lang="en-US" b="0" dirty="0"/>
              <a:t>This is a headline</a:t>
            </a:r>
          </a:p>
        </p:txBody>
      </p:sp>
      <p:sp>
        <p:nvSpPr>
          <p:cNvPr id="11" name="Picture Placeholder 10"/>
          <p:cNvSpPr>
            <a:spLocks noGrp="1"/>
          </p:cNvSpPr>
          <p:nvPr>
            <p:ph type="pic" sz="quarter" idx="10" hasCustomPrompt="1"/>
          </p:nvPr>
        </p:nvSpPr>
        <p:spPr>
          <a:xfrm>
            <a:off x="5402172" y="3128832"/>
            <a:ext cx="406400" cy="406400"/>
          </a:xfrm>
        </p:spPr>
        <p:txBody>
          <a:bodyPr>
            <a:noAutofit/>
          </a:bodyPr>
          <a:lstStyle>
            <a:lvl1pPr marL="0" indent="0">
              <a:lnSpc>
                <a:spcPct val="80000"/>
              </a:lnSpc>
              <a:buNone/>
              <a:defRPr sz="800">
                <a:solidFill>
                  <a:srgbClr val="FFFFFF"/>
                </a:solidFill>
                <a:latin typeface="Arial"/>
                <a:cs typeface="Arial"/>
              </a:defRPr>
            </a:lvl1pPr>
          </a:lstStyle>
          <a:p>
            <a:r>
              <a:rPr lang="en-US" dirty="0"/>
              <a:t>Click to edit</a:t>
            </a:r>
          </a:p>
        </p:txBody>
      </p:sp>
      <p:sp>
        <p:nvSpPr>
          <p:cNvPr id="13" name="Text Placeholder 4"/>
          <p:cNvSpPr>
            <a:spLocks noGrp="1"/>
          </p:cNvSpPr>
          <p:nvPr>
            <p:ph type="body" sz="quarter" idx="12" hasCustomPrompt="1"/>
          </p:nvPr>
        </p:nvSpPr>
        <p:spPr>
          <a:xfrm>
            <a:off x="457200" y="2990849"/>
            <a:ext cx="4577368" cy="1638301"/>
          </a:xfrm>
        </p:spPr>
        <p:txBody>
          <a:bodyPr>
            <a:normAutofit/>
          </a:bodyPr>
          <a:lstStyle>
            <a:lvl1pPr marL="0" indent="0">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14" name="Text Placeholder 4"/>
          <p:cNvSpPr>
            <a:spLocks noGrp="1"/>
          </p:cNvSpPr>
          <p:nvPr>
            <p:ph type="body" sz="quarter" idx="13" hasCustomPrompt="1"/>
          </p:nvPr>
        </p:nvSpPr>
        <p:spPr>
          <a:xfrm>
            <a:off x="5397400" y="3623907"/>
            <a:ext cx="3081873" cy="889217"/>
          </a:xfrm>
        </p:spPr>
        <p:txBody>
          <a:bodyPr>
            <a:normAutofit/>
          </a:bodyPr>
          <a:lstStyle>
            <a:lvl1pPr marL="0" indent="0">
              <a:lnSpc>
                <a:spcPct val="110000"/>
              </a:lnSpc>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Blurb here</a:t>
            </a:r>
          </a:p>
        </p:txBody>
      </p:sp>
      <p:sp>
        <p:nvSpPr>
          <p:cNvPr id="15" name="Text Placeholder 4"/>
          <p:cNvSpPr>
            <a:spLocks noGrp="1"/>
          </p:cNvSpPr>
          <p:nvPr>
            <p:ph type="body" sz="quarter" idx="14" hasCustomPrompt="1"/>
          </p:nvPr>
        </p:nvSpPr>
        <p:spPr>
          <a:xfrm>
            <a:off x="5829500" y="3055744"/>
            <a:ext cx="2649773" cy="495075"/>
          </a:xfrm>
        </p:spPr>
        <p:txBody>
          <a:bodyPr>
            <a:normAutofit/>
          </a:bodyPr>
          <a:lstStyle>
            <a:lvl1pPr marL="0" indent="0">
              <a:lnSpc>
                <a:spcPct val="110000"/>
              </a:lnSpc>
              <a:buNone/>
              <a:defRPr sz="34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XX%</a:t>
            </a:r>
          </a:p>
        </p:txBody>
      </p:sp>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138239"/>
            <a:ext cx="9144000" cy="1611312"/>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8" name="Rectangle 7"/>
          <p:cNvSpPr/>
          <p:nvPr userDrawn="1"/>
        </p:nvSpPr>
        <p:spPr>
          <a:xfrm>
            <a:off x="5327650" y="2989184"/>
            <a:ext cx="3359150" cy="16383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hasCustomPrompt="1"/>
          </p:nvPr>
        </p:nvSpPr>
        <p:spPr>
          <a:xfrm>
            <a:off x="457200" y="407678"/>
            <a:ext cx="8229600" cy="857250"/>
          </a:xfrm>
        </p:spPr>
        <p:txBody>
          <a:bodyPr>
            <a:normAutofit/>
          </a:bodyPr>
          <a:lstStyle>
            <a:lvl1pPr>
              <a:defRPr sz="3600">
                <a:latin typeface="Arial"/>
                <a:cs typeface="Arial"/>
              </a:defRPr>
            </a:lvl1pPr>
          </a:lstStyle>
          <a:p>
            <a:r>
              <a:rPr lang="en-US" b="0" dirty="0"/>
              <a:t>This is a headline</a:t>
            </a:r>
          </a:p>
        </p:txBody>
      </p:sp>
      <p:sp>
        <p:nvSpPr>
          <p:cNvPr id="11" name="Picture Placeholder 10"/>
          <p:cNvSpPr>
            <a:spLocks noGrp="1"/>
          </p:cNvSpPr>
          <p:nvPr>
            <p:ph type="pic" sz="quarter" idx="10" hasCustomPrompt="1"/>
          </p:nvPr>
        </p:nvSpPr>
        <p:spPr>
          <a:xfrm>
            <a:off x="5402172" y="3128832"/>
            <a:ext cx="406400" cy="406400"/>
          </a:xfrm>
        </p:spPr>
        <p:txBody>
          <a:bodyPr>
            <a:noAutofit/>
          </a:bodyPr>
          <a:lstStyle>
            <a:lvl1pPr marL="0" indent="0">
              <a:lnSpc>
                <a:spcPct val="80000"/>
              </a:lnSpc>
              <a:buNone/>
              <a:defRPr sz="800">
                <a:solidFill>
                  <a:srgbClr val="FFFFFF"/>
                </a:solidFill>
                <a:latin typeface="Arial"/>
                <a:cs typeface="Arial"/>
              </a:defRPr>
            </a:lvl1pPr>
          </a:lstStyle>
          <a:p>
            <a:r>
              <a:rPr lang="en-US" dirty="0"/>
              <a:t>Click to edit</a:t>
            </a:r>
          </a:p>
        </p:txBody>
      </p:sp>
      <p:sp>
        <p:nvSpPr>
          <p:cNvPr id="13" name="Text Placeholder 4"/>
          <p:cNvSpPr>
            <a:spLocks noGrp="1"/>
          </p:cNvSpPr>
          <p:nvPr>
            <p:ph type="body" sz="quarter" idx="12" hasCustomPrompt="1"/>
          </p:nvPr>
        </p:nvSpPr>
        <p:spPr>
          <a:xfrm>
            <a:off x="457200" y="2990849"/>
            <a:ext cx="4577368" cy="1638301"/>
          </a:xfrm>
        </p:spPr>
        <p:txBody>
          <a:bodyPr>
            <a:normAutofit/>
          </a:bodyPr>
          <a:lstStyle>
            <a:lvl1pPr marL="0" indent="0">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14" name="Text Placeholder 4"/>
          <p:cNvSpPr>
            <a:spLocks noGrp="1"/>
          </p:cNvSpPr>
          <p:nvPr>
            <p:ph type="body" sz="quarter" idx="13" hasCustomPrompt="1"/>
          </p:nvPr>
        </p:nvSpPr>
        <p:spPr>
          <a:xfrm>
            <a:off x="5397400" y="3623907"/>
            <a:ext cx="3081873" cy="889217"/>
          </a:xfrm>
        </p:spPr>
        <p:txBody>
          <a:bodyPr>
            <a:normAutofit/>
          </a:bodyPr>
          <a:lstStyle>
            <a:lvl1pPr marL="0" indent="0">
              <a:lnSpc>
                <a:spcPct val="110000"/>
              </a:lnSpc>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Blurb here</a:t>
            </a:r>
          </a:p>
        </p:txBody>
      </p:sp>
      <p:sp>
        <p:nvSpPr>
          <p:cNvPr id="15" name="Text Placeholder 4"/>
          <p:cNvSpPr>
            <a:spLocks noGrp="1"/>
          </p:cNvSpPr>
          <p:nvPr>
            <p:ph type="body" sz="quarter" idx="14" hasCustomPrompt="1"/>
          </p:nvPr>
        </p:nvSpPr>
        <p:spPr>
          <a:xfrm>
            <a:off x="5829500" y="3055744"/>
            <a:ext cx="2649773" cy="495075"/>
          </a:xfrm>
        </p:spPr>
        <p:txBody>
          <a:bodyPr>
            <a:normAutofit/>
          </a:bodyPr>
          <a:lstStyle>
            <a:lvl1pPr marL="0" indent="0">
              <a:lnSpc>
                <a:spcPct val="110000"/>
              </a:lnSpc>
              <a:buNone/>
              <a:defRPr sz="34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XX%</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138239"/>
            <a:ext cx="9144000" cy="1611312"/>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_Project Managem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3581401" cy="5143500"/>
          </a:xfrm>
          <a:prstGeom prst="rect">
            <a:avLst/>
          </a:prstGeom>
        </p:spPr>
      </p:pic>
      <p:sp>
        <p:nvSpPr>
          <p:cNvPr id="4" name="Rectangle 3"/>
          <p:cNvSpPr/>
          <p:nvPr userDrawn="1"/>
        </p:nvSpPr>
        <p:spPr>
          <a:xfrm>
            <a:off x="2540" y="0"/>
            <a:ext cx="3581401"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a:spLocks noGrp="1"/>
          </p:cNvSpPr>
          <p:nvPr>
            <p:ph type="title" hasCustomPrompt="1"/>
          </p:nvPr>
        </p:nvSpPr>
        <p:spPr>
          <a:xfrm>
            <a:off x="3975100" y="515628"/>
            <a:ext cx="4711700" cy="1124782"/>
          </a:xfrm>
        </p:spPr>
        <p:txBody>
          <a:bodyPr>
            <a:normAutofit/>
          </a:bodyPr>
          <a:lstStyle>
            <a:lvl1pPr>
              <a:lnSpc>
                <a:spcPct val="110000"/>
              </a:lnSpc>
              <a:spcBef>
                <a:spcPts val="1000"/>
              </a:spcBef>
              <a:defRPr sz="3600"/>
            </a:lvl1pPr>
          </a:lstStyle>
          <a:p>
            <a:pPr>
              <a:lnSpc>
                <a:spcPct val="90000"/>
              </a:lnSpc>
            </a:pPr>
            <a:r>
              <a:rPr lang="en-US" b="0" dirty="0"/>
              <a:t>This is a headline</a:t>
            </a:r>
          </a:p>
        </p:txBody>
      </p:sp>
      <p:sp>
        <p:nvSpPr>
          <p:cNvPr id="13" name="Text Placeholder 4"/>
          <p:cNvSpPr>
            <a:spLocks noGrp="1"/>
          </p:cNvSpPr>
          <p:nvPr>
            <p:ph type="body" sz="quarter" idx="12"/>
          </p:nvPr>
        </p:nvSpPr>
        <p:spPr>
          <a:xfrm>
            <a:off x="3975100" y="1640410"/>
            <a:ext cx="4711700" cy="3080114"/>
          </a:xfrm>
        </p:spPr>
        <p:txBody>
          <a:bodyPr>
            <a:normAutofit/>
          </a:bodyPr>
          <a:lstStyle>
            <a:lvl1pPr marL="342900" indent="-342900">
              <a:lnSpc>
                <a:spcPct val="110000"/>
              </a:lnSpc>
              <a:spcBef>
                <a:spcPts val="1000"/>
              </a:spcBef>
              <a:buFont typeface="Arial" charset="0"/>
              <a:buChar char="•"/>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Tree>
    <p:extLst>
      <p:ext uri="{BB962C8B-B14F-4D97-AF65-F5344CB8AC3E}">
        <p14:creationId xmlns:p14="http://schemas.microsoft.com/office/powerpoint/2010/main" val="18506088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_Public Secto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3594102" cy="5143500"/>
          </a:xfrm>
          <a:prstGeom prst="rect">
            <a:avLst/>
          </a:prstGeom>
        </p:spPr>
      </p:pic>
      <p:sp>
        <p:nvSpPr>
          <p:cNvPr id="4" name="Rectangle 3"/>
          <p:cNvSpPr/>
          <p:nvPr userDrawn="1"/>
        </p:nvSpPr>
        <p:spPr>
          <a:xfrm>
            <a:off x="0" y="0"/>
            <a:ext cx="3594103"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7" name="Title 1"/>
          <p:cNvSpPr>
            <a:spLocks noGrp="1"/>
          </p:cNvSpPr>
          <p:nvPr>
            <p:ph type="title" hasCustomPrompt="1"/>
          </p:nvPr>
        </p:nvSpPr>
        <p:spPr>
          <a:xfrm>
            <a:off x="3975100" y="515628"/>
            <a:ext cx="4711700" cy="1124782"/>
          </a:xfrm>
        </p:spPr>
        <p:txBody>
          <a:bodyPr>
            <a:normAutofit/>
          </a:bodyPr>
          <a:lstStyle>
            <a:lvl1pPr>
              <a:lnSpc>
                <a:spcPct val="110000"/>
              </a:lnSpc>
              <a:spcBef>
                <a:spcPts val="1000"/>
              </a:spcBef>
              <a:defRPr sz="3600"/>
            </a:lvl1pPr>
          </a:lstStyle>
          <a:p>
            <a:pPr>
              <a:lnSpc>
                <a:spcPct val="90000"/>
              </a:lnSpc>
            </a:pPr>
            <a:r>
              <a:rPr lang="en-US" b="0" dirty="0"/>
              <a:t>This is a headline</a:t>
            </a:r>
          </a:p>
        </p:txBody>
      </p:sp>
      <p:sp>
        <p:nvSpPr>
          <p:cNvPr id="8" name="Text Placeholder 4"/>
          <p:cNvSpPr>
            <a:spLocks noGrp="1"/>
          </p:cNvSpPr>
          <p:nvPr>
            <p:ph type="body" sz="quarter" idx="12"/>
          </p:nvPr>
        </p:nvSpPr>
        <p:spPr>
          <a:xfrm>
            <a:off x="3975100" y="1640410"/>
            <a:ext cx="4711700" cy="3080114"/>
          </a:xfrm>
        </p:spPr>
        <p:txBody>
          <a:bodyPr>
            <a:normAutofit/>
          </a:bodyPr>
          <a:lstStyle>
            <a:lvl1pPr marL="342900" indent="-342900">
              <a:lnSpc>
                <a:spcPct val="110000"/>
              </a:lnSpc>
              <a:spcBef>
                <a:spcPts val="1000"/>
              </a:spcBef>
              <a:buFont typeface="Arial" charset="0"/>
              <a:buChar char="•"/>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Graphic_Tech">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594101" cy="5143500"/>
          </a:xfrm>
          <a:prstGeom prst="rect">
            <a:avLst/>
          </a:prstGeom>
        </p:spPr>
      </p:pic>
      <p:sp>
        <p:nvSpPr>
          <p:cNvPr id="4" name="Rectangle 3"/>
          <p:cNvSpPr/>
          <p:nvPr userDrawn="1"/>
        </p:nvSpPr>
        <p:spPr>
          <a:xfrm>
            <a:off x="6349" y="0"/>
            <a:ext cx="3581401"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7" name="Title 1"/>
          <p:cNvSpPr>
            <a:spLocks noGrp="1"/>
          </p:cNvSpPr>
          <p:nvPr>
            <p:ph type="title" hasCustomPrompt="1"/>
          </p:nvPr>
        </p:nvSpPr>
        <p:spPr>
          <a:xfrm>
            <a:off x="3975100" y="515628"/>
            <a:ext cx="4711700" cy="1124782"/>
          </a:xfrm>
        </p:spPr>
        <p:txBody>
          <a:bodyPr>
            <a:normAutofit/>
          </a:bodyPr>
          <a:lstStyle>
            <a:lvl1pPr>
              <a:lnSpc>
                <a:spcPct val="110000"/>
              </a:lnSpc>
              <a:spcBef>
                <a:spcPts val="1000"/>
              </a:spcBef>
              <a:defRPr sz="3600"/>
            </a:lvl1pPr>
          </a:lstStyle>
          <a:p>
            <a:pPr>
              <a:lnSpc>
                <a:spcPct val="90000"/>
              </a:lnSpc>
            </a:pPr>
            <a:r>
              <a:rPr lang="en-US" b="0" dirty="0"/>
              <a:t>This is a headline</a:t>
            </a:r>
          </a:p>
        </p:txBody>
      </p:sp>
      <p:sp>
        <p:nvSpPr>
          <p:cNvPr id="8" name="Text Placeholder 4"/>
          <p:cNvSpPr>
            <a:spLocks noGrp="1"/>
          </p:cNvSpPr>
          <p:nvPr>
            <p:ph type="body" sz="quarter" idx="12"/>
          </p:nvPr>
        </p:nvSpPr>
        <p:spPr>
          <a:xfrm>
            <a:off x="3975100" y="1640410"/>
            <a:ext cx="4711700" cy="3080114"/>
          </a:xfrm>
        </p:spPr>
        <p:txBody>
          <a:bodyPr>
            <a:normAutofit/>
          </a:bodyPr>
          <a:lstStyle>
            <a:lvl1pPr marL="342900" indent="-342900">
              <a:lnSpc>
                <a:spcPct val="110000"/>
              </a:lnSpc>
              <a:spcBef>
                <a:spcPts val="1000"/>
              </a:spcBef>
              <a:buFont typeface="Arial" charset="0"/>
              <a:buChar char="•"/>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Data/Tech">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86" y="0"/>
            <a:ext cx="9151086" cy="5143500"/>
          </a:xfrm>
          <a:prstGeom prst="rect">
            <a:avLst/>
          </a:prstGeom>
        </p:spPr>
      </p:pic>
      <p:sp>
        <p:nvSpPr>
          <p:cNvPr id="10" name="Rectangle 9"/>
          <p:cNvSpPr/>
          <p:nvPr userDrawn="1"/>
        </p:nvSpPr>
        <p:spPr>
          <a:xfrm>
            <a:off x="0" y="0"/>
            <a:ext cx="3593763" cy="5143500"/>
          </a:xfrm>
          <a:prstGeom prst="rect">
            <a:avLst/>
          </a:prstGeom>
          <a:solidFill>
            <a:schemeClr val="tx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24249" y="799670"/>
            <a:ext cx="2945265" cy="1700519"/>
          </a:xfrm>
        </p:spPr>
        <p:txBody>
          <a:bodyPr anchor="b">
            <a:normAutofit/>
          </a:bodyPr>
          <a:lstStyle>
            <a:lvl1pPr algn="l">
              <a:lnSpc>
                <a:spcPct val="110000"/>
              </a:lnSpc>
              <a:spcBef>
                <a:spcPts val="1000"/>
              </a:spcBef>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24249" y="2728974"/>
            <a:ext cx="2945265" cy="1807473"/>
          </a:xfrm>
        </p:spPr>
        <p:txBody>
          <a:bodyPr>
            <a:normAutofit/>
          </a:bodyPr>
          <a:lstStyle>
            <a:lvl1pPr marL="0" indent="0" algn="l">
              <a:lnSpc>
                <a:spcPct val="110000"/>
              </a:lnSpc>
              <a:spcBef>
                <a:spcPts val="1000"/>
              </a:spcBef>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4249" y="4498427"/>
            <a:ext cx="1649120" cy="429410"/>
          </a:xfrm>
          <a:prstGeom prst="rect">
            <a:avLst/>
          </a:prstGeom>
        </p:spPr>
      </p:pic>
      <p:cxnSp>
        <p:nvCxnSpPr>
          <p:cNvPr id="21" name="Straight Connector 20"/>
          <p:cNvCxnSpPr/>
          <p:nvPr userDrawn="1"/>
        </p:nvCxnSpPr>
        <p:spPr>
          <a:xfrm>
            <a:off x="415297" y="2603500"/>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aphic_Financial Service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3578861" cy="5143500"/>
          </a:xfrm>
          <a:prstGeom prst="rect">
            <a:avLst/>
          </a:prstGeom>
        </p:spPr>
      </p:pic>
      <p:sp>
        <p:nvSpPr>
          <p:cNvPr id="4" name="Rectangle 3"/>
          <p:cNvSpPr/>
          <p:nvPr userDrawn="1"/>
        </p:nvSpPr>
        <p:spPr>
          <a:xfrm>
            <a:off x="-2539" y="-1"/>
            <a:ext cx="3581401"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7" name="Title 1"/>
          <p:cNvSpPr>
            <a:spLocks noGrp="1"/>
          </p:cNvSpPr>
          <p:nvPr>
            <p:ph type="title" hasCustomPrompt="1"/>
          </p:nvPr>
        </p:nvSpPr>
        <p:spPr>
          <a:xfrm>
            <a:off x="3975100" y="515628"/>
            <a:ext cx="4711700" cy="1124782"/>
          </a:xfrm>
        </p:spPr>
        <p:txBody>
          <a:bodyPr>
            <a:normAutofit/>
          </a:bodyPr>
          <a:lstStyle>
            <a:lvl1pPr>
              <a:lnSpc>
                <a:spcPct val="110000"/>
              </a:lnSpc>
              <a:spcBef>
                <a:spcPts val="1000"/>
              </a:spcBef>
              <a:defRPr sz="3600"/>
            </a:lvl1pPr>
          </a:lstStyle>
          <a:p>
            <a:pPr>
              <a:lnSpc>
                <a:spcPct val="90000"/>
              </a:lnSpc>
            </a:pPr>
            <a:r>
              <a:rPr lang="en-US" b="0" dirty="0"/>
              <a:t>This is a headline</a:t>
            </a:r>
          </a:p>
        </p:txBody>
      </p:sp>
      <p:sp>
        <p:nvSpPr>
          <p:cNvPr id="8" name="Text Placeholder 4"/>
          <p:cNvSpPr>
            <a:spLocks noGrp="1"/>
          </p:cNvSpPr>
          <p:nvPr>
            <p:ph type="body" sz="quarter" idx="12"/>
          </p:nvPr>
        </p:nvSpPr>
        <p:spPr>
          <a:xfrm>
            <a:off x="3975100" y="1640410"/>
            <a:ext cx="4711700" cy="3080114"/>
          </a:xfrm>
        </p:spPr>
        <p:txBody>
          <a:bodyPr>
            <a:normAutofit/>
          </a:bodyPr>
          <a:lstStyle>
            <a:lvl1pPr marL="342900" indent="-342900">
              <a:lnSpc>
                <a:spcPct val="110000"/>
              </a:lnSpc>
              <a:spcBef>
                <a:spcPts val="1000"/>
              </a:spcBef>
              <a:buFont typeface="Arial" charset="0"/>
              <a:buChar char="•"/>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phic_Tech/Data">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3594100" cy="5143500"/>
          </a:xfrm>
          <a:prstGeom prst="rect">
            <a:avLst/>
          </a:prstGeom>
        </p:spPr>
      </p:pic>
      <p:sp>
        <p:nvSpPr>
          <p:cNvPr id="4" name="Rectangle 3"/>
          <p:cNvSpPr/>
          <p:nvPr userDrawn="1"/>
        </p:nvSpPr>
        <p:spPr>
          <a:xfrm>
            <a:off x="0" y="0"/>
            <a:ext cx="3581401"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7" name="Title 1"/>
          <p:cNvSpPr>
            <a:spLocks noGrp="1"/>
          </p:cNvSpPr>
          <p:nvPr>
            <p:ph type="title" hasCustomPrompt="1"/>
          </p:nvPr>
        </p:nvSpPr>
        <p:spPr>
          <a:xfrm>
            <a:off x="3975100" y="515628"/>
            <a:ext cx="4711700" cy="1124782"/>
          </a:xfrm>
        </p:spPr>
        <p:txBody>
          <a:bodyPr>
            <a:normAutofit/>
          </a:bodyPr>
          <a:lstStyle>
            <a:lvl1pPr>
              <a:lnSpc>
                <a:spcPct val="110000"/>
              </a:lnSpc>
              <a:spcBef>
                <a:spcPts val="1000"/>
              </a:spcBef>
              <a:defRPr sz="3600"/>
            </a:lvl1pPr>
          </a:lstStyle>
          <a:p>
            <a:pPr>
              <a:lnSpc>
                <a:spcPct val="90000"/>
              </a:lnSpc>
            </a:pPr>
            <a:r>
              <a:rPr lang="en-US" b="0" dirty="0"/>
              <a:t>This is a headline</a:t>
            </a:r>
          </a:p>
        </p:txBody>
      </p:sp>
      <p:sp>
        <p:nvSpPr>
          <p:cNvPr id="8" name="Text Placeholder 4"/>
          <p:cNvSpPr>
            <a:spLocks noGrp="1"/>
          </p:cNvSpPr>
          <p:nvPr>
            <p:ph type="body" sz="quarter" idx="12"/>
          </p:nvPr>
        </p:nvSpPr>
        <p:spPr>
          <a:xfrm>
            <a:off x="3975100" y="1640410"/>
            <a:ext cx="4711700" cy="3080114"/>
          </a:xfrm>
        </p:spPr>
        <p:txBody>
          <a:bodyPr>
            <a:normAutofit/>
          </a:bodyPr>
          <a:lstStyle>
            <a:lvl1pPr marL="342900" indent="-342900">
              <a:lnSpc>
                <a:spcPct val="110000"/>
              </a:lnSpc>
              <a:spcBef>
                <a:spcPts val="1000"/>
              </a:spcBef>
              <a:buFont typeface="Arial" charset="0"/>
              <a:buChar char="•"/>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olid Graphic">
    <p:spTree>
      <p:nvGrpSpPr>
        <p:cNvPr id="1" name=""/>
        <p:cNvGrpSpPr/>
        <p:nvPr/>
      </p:nvGrpSpPr>
      <p:grpSpPr>
        <a:xfrm>
          <a:off x="0" y="0"/>
          <a:ext cx="0" cy="0"/>
          <a:chOff x="0" y="0"/>
          <a:chExt cx="0" cy="0"/>
        </a:xfrm>
      </p:grpSpPr>
      <p:sp>
        <p:nvSpPr>
          <p:cNvPr id="4" name="Rectangle 3"/>
          <p:cNvSpPr/>
          <p:nvPr userDrawn="1"/>
        </p:nvSpPr>
        <p:spPr>
          <a:xfrm>
            <a:off x="1" y="-1"/>
            <a:ext cx="3581401"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7" name="Title 1"/>
          <p:cNvSpPr>
            <a:spLocks noGrp="1"/>
          </p:cNvSpPr>
          <p:nvPr>
            <p:ph type="title" hasCustomPrompt="1"/>
          </p:nvPr>
        </p:nvSpPr>
        <p:spPr>
          <a:xfrm>
            <a:off x="3975100" y="515628"/>
            <a:ext cx="4711700" cy="1124782"/>
          </a:xfrm>
        </p:spPr>
        <p:txBody>
          <a:bodyPr>
            <a:normAutofit/>
          </a:bodyPr>
          <a:lstStyle>
            <a:lvl1pPr>
              <a:lnSpc>
                <a:spcPct val="110000"/>
              </a:lnSpc>
              <a:spcBef>
                <a:spcPts val="1000"/>
              </a:spcBef>
              <a:defRPr sz="3600"/>
            </a:lvl1pPr>
          </a:lstStyle>
          <a:p>
            <a:pPr>
              <a:lnSpc>
                <a:spcPct val="90000"/>
              </a:lnSpc>
            </a:pPr>
            <a:r>
              <a:rPr lang="en-US" b="0" dirty="0"/>
              <a:t>This is a headline</a:t>
            </a:r>
          </a:p>
        </p:txBody>
      </p:sp>
      <p:sp>
        <p:nvSpPr>
          <p:cNvPr id="8" name="Text Placeholder 4"/>
          <p:cNvSpPr>
            <a:spLocks noGrp="1"/>
          </p:cNvSpPr>
          <p:nvPr>
            <p:ph type="body" sz="quarter" idx="12"/>
          </p:nvPr>
        </p:nvSpPr>
        <p:spPr>
          <a:xfrm>
            <a:off x="3975100" y="1640410"/>
            <a:ext cx="4711700" cy="3080114"/>
          </a:xfrm>
        </p:spPr>
        <p:txBody>
          <a:bodyPr>
            <a:normAutofit/>
          </a:bodyPr>
          <a:lstStyle>
            <a:lvl1pPr marL="342900" indent="-342900">
              <a:lnSpc>
                <a:spcPct val="110000"/>
              </a:lnSpc>
              <a:spcBef>
                <a:spcPts val="1000"/>
              </a:spcBef>
              <a:buFont typeface="Arial" charset="0"/>
              <a:buChar char="•"/>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olid Graphic">
    <p:spTree>
      <p:nvGrpSpPr>
        <p:cNvPr id="1" name=""/>
        <p:cNvGrpSpPr/>
        <p:nvPr/>
      </p:nvGrpSpPr>
      <p:grpSpPr>
        <a:xfrm>
          <a:off x="0" y="0"/>
          <a:ext cx="0" cy="0"/>
          <a:chOff x="0" y="0"/>
          <a:chExt cx="0" cy="0"/>
        </a:xfrm>
      </p:grpSpPr>
      <p:sp>
        <p:nvSpPr>
          <p:cNvPr id="4" name="Rectangle 3"/>
          <p:cNvSpPr/>
          <p:nvPr userDrawn="1"/>
        </p:nvSpPr>
        <p:spPr>
          <a:xfrm>
            <a:off x="1" y="327025"/>
            <a:ext cx="1377949" cy="4816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7" name="Title 1"/>
          <p:cNvSpPr>
            <a:spLocks noGrp="1"/>
          </p:cNvSpPr>
          <p:nvPr>
            <p:ph type="title" hasCustomPrompt="1"/>
          </p:nvPr>
        </p:nvSpPr>
        <p:spPr>
          <a:xfrm>
            <a:off x="1686296" y="515628"/>
            <a:ext cx="7000504" cy="1124782"/>
          </a:xfrm>
        </p:spPr>
        <p:txBody>
          <a:bodyPr>
            <a:normAutofit/>
          </a:bodyPr>
          <a:lstStyle>
            <a:lvl1pPr>
              <a:lnSpc>
                <a:spcPct val="110000"/>
              </a:lnSpc>
              <a:spcBef>
                <a:spcPts val="1000"/>
              </a:spcBef>
              <a:defRPr sz="3600"/>
            </a:lvl1pPr>
          </a:lstStyle>
          <a:p>
            <a:pPr>
              <a:lnSpc>
                <a:spcPct val="90000"/>
              </a:lnSpc>
            </a:pPr>
            <a:r>
              <a:rPr lang="en-US" b="0" dirty="0"/>
              <a:t>This is a headline</a:t>
            </a:r>
          </a:p>
        </p:txBody>
      </p:sp>
      <p:sp>
        <p:nvSpPr>
          <p:cNvPr id="8" name="Text Placeholder 4"/>
          <p:cNvSpPr>
            <a:spLocks noGrp="1"/>
          </p:cNvSpPr>
          <p:nvPr>
            <p:ph type="body" sz="quarter" idx="12"/>
          </p:nvPr>
        </p:nvSpPr>
        <p:spPr>
          <a:xfrm>
            <a:off x="1686296" y="1640410"/>
            <a:ext cx="7000504" cy="3080114"/>
          </a:xfrm>
        </p:spPr>
        <p:txBody>
          <a:bodyPr>
            <a:normAutofit/>
          </a:bodyPr>
          <a:lstStyle>
            <a:lvl1pPr marL="342900" indent="-342900">
              <a:lnSpc>
                <a:spcPct val="110000"/>
              </a:lnSpc>
              <a:spcBef>
                <a:spcPts val="1000"/>
              </a:spcBef>
              <a:buFont typeface="Arial" charset="0"/>
              <a:buChar char="•"/>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31901499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_Project Management">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3581401" cy="5143500"/>
          </a:xfrm>
          <a:prstGeom prst="rect">
            <a:avLst/>
          </a:prstGeom>
        </p:spPr>
      </p:pic>
      <p:sp>
        <p:nvSpPr>
          <p:cNvPr id="13" name="Rectangle 12"/>
          <p:cNvSpPr/>
          <p:nvPr userDrawn="1"/>
        </p:nvSpPr>
        <p:spPr>
          <a:xfrm>
            <a:off x="0" y="0"/>
            <a:ext cx="3581401"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txBox="1">
            <a:spLocks/>
          </p:cNvSpPr>
          <p:nvPr userDrawn="1"/>
        </p:nvSpPr>
        <p:spPr>
          <a:xfrm>
            <a:off x="3975100" y="515628"/>
            <a:ext cx="4711700" cy="112478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4000" b="0" i="0" kern="1200">
                <a:solidFill>
                  <a:schemeClr val="tx2"/>
                </a:solidFill>
                <a:latin typeface="Arial"/>
                <a:ea typeface="+mj-ea"/>
                <a:cs typeface="Arial"/>
              </a:defRPr>
            </a:lvl1pPr>
          </a:lstStyle>
          <a:p>
            <a:pPr>
              <a:lnSpc>
                <a:spcPct val="90000"/>
              </a:lnSpc>
            </a:pPr>
            <a:endParaRPr lang="en-US" dirty="0"/>
          </a:p>
        </p:txBody>
      </p:sp>
      <p:sp>
        <p:nvSpPr>
          <p:cNvPr id="25" name="Text Placeholder 4"/>
          <p:cNvSpPr>
            <a:spLocks noGrp="1"/>
          </p:cNvSpPr>
          <p:nvPr>
            <p:ph type="body" sz="quarter" idx="17" hasCustomPrompt="1"/>
          </p:nvPr>
        </p:nvSpPr>
        <p:spPr>
          <a:xfrm>
            <a:off x="3975100" y="1640410"/>
            <a:ext cx="471170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6" name="Text Placeholder 4"/>
          <p:cNvSpPr>
            <a:spLocks noGrp="1"/>
          </p:cNvSpPr>
          <p:nvPr>
            <p:ph type="body" sz="quarter" idx="18" hasCustomPrompt="1"/>
          </p:nvPr>
        </p:nvSpPr>
        <p:spPr>
          <a:xfrm>
            <a:off x="3975100" y="1947566"/>
            <a:ext cx="4711700" cy="2700634"/>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graphicFrame>
        <p:nvGraphicFramePr>
          <p:cNvPr id="2" name="Table 1"/>
          <p:cNvGraphicFramePr>
            <a:graphicFrameLocks noGrp="1"/>
          </p:cNvGraphicFramePr>
          <p:nvPr userDrawn="1">
            <p:extLst>
              <p:ext uri="{D42A27DB-BD31-4B8C-83A1-F6EECF244321}">
                <p14:modId xmlns:p14="http://schemas.microsoft.com/office/powerpoint/2010/main" val="976451967"/>
              </p:ext>
            </p:extLst>
          </p:nvPr>
        </p:nvGraphicFramePr>
        <p:xfrm>
          <a:off x="234950" y="1517941"/>
          <a:ext cx="3155950" cy="2469860"/>
        </p:xfrm>
        <a:graphic>
          <a:graphicData uri="http://schemas.openxmlformats.org/drawingml/2006/table">
            <a:tbl>
              <a:tblPr firstRow="1" bandRow="1">
                <a:tableStyleId>{5C22544A-7EE6-4342-B048-85BDC9FD1C3A}</a:tableStyleId>
              </a:tblPr>
              <a:tblGrid>
                <a:gridCol w="3155950">
                  <a:extLst>
                    <a:ext uri="{9D8B030D-6E8A-4147-A177-3AD203B41FA5}">
                      <a16:colId xmlns:a16="http://schemas.microsoft.com/office/drawing/2014/main" val="20000"/>
                    </a:ext>
                  </a:extLst>
                </a:gridCol>
              </a:tblGrid>
              <a:tr h="2469860">
                <a:tc>
                  <a:txBody>
                    <a:bodyPr/>
                    <a:lstStyle/>
                    <a:p>
                      <a:endParaRPr lang="en-US" sz="2000" dirty="0">
                        <a:solidFill>
                          <a:schemeClr val="bg1"/>
                        </a:solidFill>
                      </a:endParaRPr>
                    </a:p>
                  </a:txBody>
                  <a:tcPr anchor="ctr">
                    <a:lnL w="12700" cmpd="sng">
                      <a:noFill/>
                    </a:lnL>
                    <a:lnR w="12700" cmpd="sng">
                      <a:noFill/>
                    </a:lnR>
                    <a:lnT w="38100" cap="flat" cmpd="sng" algn="ctr">
                      <a:solidFill>
                        <a:srgbClr val="EF8911"/>
                      </a:solidFill>
                      <a:prstDash val="solid"/>
                      <a:round/>
                      <a:headEnd type="none" w="med" len="med"/>
                      <a:tailEnd type="none" w="med" len="med"/>
                    </a:lnT>
                    <a:lnB w="38100" cap="flat" cmpd="sng" algn="ctr">
                      <a:solidFill>
                        <a:srgbClr val="EF89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Text Placeholder 8"/>
          <p:cNvSpPr>
            <a:spLocks noGrp="1"/>
          </p:cNvSpPr>
          <p:nvPr>
            <p:ph type="body" sz="quarter" idx="19"/>
          </p:nvPr>
        </p:nvSpPr>
        <p:spPr>
          <a:xfrm>
            <a:off x="3975100" y="515938"/>
            <a:ext cx="4711700" cy="881062"/>
          </a:xfrm>
        </p:spPr>
        <p:txBody>
          <a:bodyPr anchor="ctr">
            <a:normAutofit/>
          </a:bodyPr>
          <a:lstStyle>
            <a:lvl1pPr marL="0" indent="0">
              <a:buNone/>
              <a:defRPr sz="3600">
                <a:solidFill>
                  <a:srgbClr val="003359"/>
                </a:solidFill>
              </a:defRPr>
            </a:lvl1pPr>
          </a:lstStyle>
          <a:p>
            <a:pPr lvl="0"/>
            <a:r>
              <a:rPr lang="en-US"/>
              <a:t>Click to edit Master text styles</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4" name="Text Placeholder 3"/>
          <p:cNvSpPr>
            <a:spLocks noGrp="1"/>
          </p:cNvSpPr>
          <p:nvPr>
            <p:ph type="body" sz="quarter" idx="20" hasCustomPrompt="1"/>
          </p:nvPr>
        </p:nvSpPr>
        <p:spPr>
          <a:xfrm>
            <a:off x="234950" y="1531938"/>
            <a:ext cx="3155950" cy="2455862"/>
          </a:xfrm>
        </p:spPr>
        <p:txBody>
          <a:bodyPr anchor="ctr">
            <a:normAutofit/>
          </a:bodyPr>
          <a:lstStyle>
            <a:lvl1pPr marL="0" indent="0">
              <a:lnSpc>
                <a:spcPct val="110000"/>
              </a:lnSpc>
              <a:spcBef>
                <a:spcPts val="1000"/>
              </a:spcBef>
              <a:buNone/>
              <a:defRPr sz="1800" baseline="0">
                <a:solidFill>
                  <a:schemeClr val="bg1"/>
                </a:solidFill>
              </a:defRPr>
            </a:lvl1pPr>
            <a:lvl2pPr marL="457200" indent="0">
              <a:buNone/>
              <a:defRPr sz="1600">
                <a:solidFill>
                  <a:schemeClr val="accent1"/>
                </a:solidFill>
              </a:defRPr>
            </a:lvl2pPr>
            <a:lvl3pPr marL="914400" indent="0">
              <a:buNone/>
              <a:defRPr sz="1600">
                <a:solidFill>
                  <a:schemeClr val="accent1"/>
                </a:solidFill>
              </a:defRPr>
            </a:lvl3pPr>
            <a:lvl4pPr marL="1371600" indent="0">
              <a:buNone/>
              <a:defRPr sz="1600">
                <a:solidFill>
                  <a:schemeClr val="accent1"/>
                </a:solidFill>
              </a:defRPr>
            </a:lvl4pPr>
            <a:lvl5pPr marL="1828800" indent="0">
              <a:buNone/>
              <a:defRPr sz="1600">
                <a:solidFill>
                  <a:schemeClr val="accent1"/>
                </a:solidFill>
              </a:defRPr>
            </a:lvl5pPr>
          </a:lstStyle>
          <a:p>
            <a:pPr lvl="0"/>
            <a:r>
              <a:rPr lang="en-US" dirty="0"/>
              <a:t>Insert quote here</a:t>
            </a:r>
          </a:p>
        </p:txBody>
      </p:sp>
    </p:spTree>
    <p:extLst>
      <p:ext uri="{BB962C8B-B14F-4D97-AF65-F5344CB8AC3E}">
        <p14:creationId xmlns:p14="http://schemas.microsoft.com/office/powerpoint/2010/main" val="21465668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Public Secto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3581399" cy="5143500"/>
          </a:xfrm>
          <a:prstGeom prst="rect">
            <a:avLst/>
          </a:prstGeom>
        </p:spPr>
      </p:pic>
      <p:sp>
        <p:nvSpPr>
          <p:cNvPr id="13" name="Rectangle 12"/>
          <p:cNvSpPr/>
          <p:nvPr userDrawn="1"/>
        </p:nvSpPr>
        <p:spPr>
          <a:xfrm>
            <a:off x="-2" y="0"/>
            <a:ext cx="3581401"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txBox="1">
            <a:spLocks/>
          </p:cNvSpPr>
          <p:nvPr userDrawn="1"/>
        </p:nvSpPr>
        <p:spPr>
          <a:xfrm>
            <a:off x="3975100" y="515628"/>
            <a:ext cx="4711700" cy="112478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4000" b="0" i="0" kern="1200">
                <a:solidFill>
                  <a:schemeClr val="tx2"/>
                </a:solidFill>
                <a:latin typeface="Arial"/>
                <a:ea typeface="+mj-ea"/>
                <a:cs typeface="Arial"/>
              </a:defRPr>
            </a:lvl1pPr>
          </a:lstStyle>
          <a:p>
            <a:pPr>
              <a:lnSpc>
                <a:spcPct val="90000"/>
              </a:lnSpc>
            </a:pPr>
            <a:endParaRPr lang="en-US"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25" name="Text Placeholder 4"/>
          <p:cNvSpPr>
            <a:spLocks noGrp="1"/>
          </p:cNvSpPr>
          <p:nvPr>
            <p:ph type="body" sz="quarter" idx="17" hasCustomPrompt="1"/>
          </p:nvPr>
        </p:nvSpPr>
        <p:spPr>
          <a:xfrm>
            <a:off x="3975100" y="1531938"/>
            <a:ext cx="471170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6" name="Text Placeholder 4"/>
          <p:cNvSpPr>
            <a:spLocks noGrp="1"/>
          </p:cNvSpPr>
          <p:nvPr>
            <p:ph type="body" sz="quarter" idx="18" hasCustomPrompt="1"/>
          </p:nvPr>
        </p:nvSpPr>
        <p:spPr>
          <a:xfrm>
            <a:off x="3975100" y="1839093"/>
            <a:ext cx="4711700" cy="2827035"/>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graphicFrame>
        <p:nvGraphicFramePr>
          <p:cNvPr id="2" name="Table 1"/>
          <p:cNvGraphicFramePr>
            <a:graphicFrameLocks noGrp="1"/>
          </p:cNvGraphicFramePr>
          <p:nvPr userDrawn="1">
            <p:extLst>
              <p:ext uri="{D42A27DB-BD31-4B8C-83A1-F6EECF244321}">
                <p14:modId xmlns:p14="http://schemas.microsoft.com/office/powerpoint/2010/main" val="823671221"/>
              </p:ext>
            </p:extLst>
          </p:nvPr>
        </p:nvGraphicFramePr>
        <p:xfrm>
          <a:off x="234950" y="1517941"/>
          <a:ext cx="3155950" cy="2469860"/>
        </p:xfrm>
        <a:graphic>
          <a:graphicData uri="http://schemas.openxmlformats.org/drawingml/2006/table">
            <a:tbl>
              <a:tblPr firstRow="1" bandRow="1">
                <a:tableStyleId>{5C22544A-7EE6-4342-B048-85BDC9FD1C3A}</a:tableStyleId>
              </a:tblPr>
              <a:tblGrid>
                <a:gridCol w="3155950">
                  <a:extLst>
                    <a:ext uri="{9D8B030D-6E8A-4147-A177-3AD203B41FA5}">
                      <a16:colId xmlns:a16="http://schemas.microsoft.com/office/drawing/2014/main" val="20000"/>
                    </a:ext>
                  </a:extLst>
                </a:gridCol>
              </a:tblGrid>
              <a:tr h="2469860">
                <a:tc>
                  <a:txBody>
                    <a:bodyPr/>
                    <a:lstStyle/>
                    <a:p>
                      <a:endParaRPr lang="en-US" sz="2000" dirty="0">
                        <a:solidFill>
                          <a:schemeClr val="bg1"/>
                        </a:solidFill>
                      </a:endParaRPr>
                    </a:p>
                  </a:txBody>
                  <a:tcPr anchor="ctr">
                    <a:lnL w="12700" cmpd="sng">
                      <a:noFill/>
                    </a:lnL>
                    <a:lnR w="12700" cmpd="sng">
                      <a:noFill/>
                    </a:lnR>
                    <a:lnT w="38100" cap="flat" cmpd="sng" algn="ctr">
                      <a:solidFill>
                        <a:srgbClr val="EF8911"/>
                      </a:solidFill>
                      <a:prstDash val="solid"/>
                      <a:round/>
                      <a:headEnd type="none" w="med" len="med"/>
                      <a:tailEnd type="none" w="med" len="med"/>
                    </a:lnT>
                    <a:lnB w="38100" cap="flat" cmpd="sng" algn="ctr">
                      <a:solidFill>
                        <a:srgbClr val="EF89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Text Placeholder 8"/>
          <p:cNvSpPr>
            <a:spLocks noGrp="1"/>
          </p:cNvSpPr>
          <p:nvPr>
            <p:ph type="body" sz="quarter" idx="19"/>
          </p:nvPr>
        </p:nvSpPr>
        <p:spPr>
          <a:xfrm>
            <a:off x="3975100" y="515938"/>
            <a:ext cx="4711700" cy="881062"/>
          </a:xfrm>
        </p:spPr>
        <p:txBody>
          <a:bodyPr anchor="ctr">
            <a:normAutofit/>
          </a:bodyPr>
          <a:lstStyle>
            <a:lvl1pPr marL="0" indent="0">
              <a:buNone/>
              <a:defRPr sz="3600">
                <a:solidFill>
                  <a:srgbClr val="003359"/>
                </a:solidFill>
              </a:defRPr>
            </a:lvl1pPr>
          </a:lstStyle>
          <a:p>
            <a:pPr lvl="0"/>
            <a:r>
              <a:rPr lang="en-US"/>
              <a:t>Click to edit Master text styles</a:t>
            </a:r>
          </a:p>
        </p:txBody>
      </p:sp>
      <p:sp>
        <p:nvSpPr>
          <p:cNvPr id="11" name="Text Placeholder 3"/>
          <p:cNvSpPr>
            <a:spLocks noGrp="1"/>
          </p:cNvSpPr>
          <p:nvPr>
            <p:ph type="body" sz="quarter" idx="20" hasCustomPrompt="1"/>
          </p:nvPr>
        </p:nvSpPr>
        <p:spPr>
          <a:xfrm>
            <a:off x="234950" y="1531938"/>
            <a:ext cx="3155950" cy="2455862"/>
          </a:xfrm>
        </p:spPr>
        <p:txBody>
          <a:bodyPr anchor="ctr">
            <a:normAutofit/>
          </a:bodyPr>
          <a:lstStyle>
            <a:lvl1pPr marL="0" indent="0">
              <a:lnSpc>
                <a:spcPct val="110000"/>
              </a:lnSpc>
              <a:spcBef>
                <a:spcPts val="1000"/>
              </a:spcBef>
              <a:buNone/>
              <a:defRPr sz="1800" baseline="0">
                <a:solidFill>
                  <a:schemeClr val="bg1"/>
                </a:solidFill>
              </a:defRPr>
            </a:lvl1pPr>
            <a:lvl2pPr marL="457200" indent="0">
              <a:buNone/>
              <a:defRPr sz="1600">
                <a:solidFill>
                  <a:schemeClr val="accent1"/>
                </a:solidFill>
              </a:defRPr>
            </a:lvl2pPr>
            <a:lvl3pPr marL="914400" indent="0">
              <a:buNone/>
              <a:defRPr sz="1600">
                <a:solidFill>
                  <a:schemeClr val="accent1"/>
                </a:solidFill>
              </a:defRPr>
            </a:lvl3pPr>
            <a:lvl4pPr marL="1371600" indent="0">
              <a:buNone/>
              <a:defRPr sz="1600">
                <a:solidFill>
                  <a:schemeClr val="accent1"/>
                </a:solidFill>
              </a:defRPr>
            </a:lvl4pPr>
            <a:lvl5pPr marL="1828800" indent="0">
              <a:buNone/>
              <a:defRPr sz="1600">
                <a:solidFill>
                  <a:schemeClr val="accent1"/>
                </a:solidFill>
              </a:defRPr>
            </a:lvl5pPr>
          </a:lstStyle>
          <a:p>
            <a:pPr lvl="0"/>
            <a:r>
              <a:rPr lang="en-US" dirty="0"/>
              <a:t>Insert quote here</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_Data/Tech">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581404" cy="5143500"/>
          </a:xfrm>
          <a:prstGeom prst="rect">
            <a:avLst/>
          </a:prstGeom>
        </p:spPr>
      </p:pic>
      <p:sp>
        <p:nvSpPr>
          <p:cNvPr id="13" name="Rectangle 12"/>
          <p:cNvSpPr/>
          <p:nvPr userDrawn="1"/>
        </p:nvSpPr>
        <p:spPr>
          <a:xfrm>
            <a:off x="0" y="0"/>
            <a:ext cx="3581401"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25" name="Text Placeholder 4"/>
          <p:cNvSpPr>
            <a:spLocks noGrp="1"/>
          </p:cNvSpPr>
          <p:nvPr>
            <p:ph type="body" sz="quarter" idx="17" hasCustomPrompt="1"/>
          </p:nvPr>
        </p:nvSpPr>
        <p:spPr>
          <a:xfrm>
            <a:off x="3975100" y="1531938"/>
            <a:ext cx="471170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6" name="Text Placeholder 4"/>
          <p:cNvSpPr>
            <a:spLocks noGrp="1"/>
          </p:cNvSpPr>
          <p:nvPr>
            <p:ph type="body" sz="quarter" idx="18" hasCustomPrompt="1"/>
          </p:nvPr>
        </p:nvSpPr>
        <p:spPr>
          <a:xfrm>
            <a:off x="3975100" y="1839093"/>
            <a:ext cx="4711700" cy="2818071"/>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graphicFrame>
        <p:nvGraphicFramePr>
          <p:cNvPr id="2" name="Table 1"/>
          <p:cNvGraphicFramePr>
            <a:graphicFrameLocks noGrp="1"/>
          </p:cNvGraphicFramePr>
          <p:nvPr userDrawn="1">
            <p:extLst>
              <p:ext uri="{D42A27DB-BD31-4B8C-83A1-F6EECF244321}">
                <p14:modId xmlns:p14="http://schemas.microsoft.com/office/powerpoint/2010/main" val="1213675316"/>
              </p:ext>
            </p:extLst>
          </p:nvPr>
        </p:nvGraphicFramePr>
        <p:xfrm>
          <a:off x="234950" y="1517941"/>
          <a:ext cx="3155950" cy="2469860"/>
        </p:xfrm>
        <a:graphic>
          <a:graphicData uri="http://schemas.openxmlformats.org/drawingml/2006/table">
            <a:tbl>
              <a:tblPr firstRow="1" bandRow="1">
                <a:tableStyleId>{5C22544A-7EE6-4342-B048-85BDC9FD1C3A}</a:tableStyleId>
              </a:tblPr>
              <a:tblGrid>
                <a:gridCol w="3155950">
                  <a:extLst>
                    <a:ext uri="{9D8B030D-6E8A-4147-A177-3AD203B41FA5}">
                      <a16:colId xmlns:a16="http://schemas.microsoft.com/office/drawing/2014/main" val="20000"/>
                    </a:ext>
                  </a:extLst>
                </a:gridCol>
              </a:tblGrid>
              <a:tr h="2469860">
                <a:tc>
                  <a:txBody>
                    <a:bodyPr/>
                    <a:lstStyle/>
                    <a:p>
                      <a:endParaRPr lang="en-US" sz="2000" dirty="0">
                        <a:solidFill>
                          <a:schemeClr val="bg1"/>
                        </a:solidFill>
                      </a:endParaRPr>
                    </a:p>
                  </a:txBody>
                  <a:tcPr anchor="ctr">
                    <a:lnL w="12700" cmpd="sng">
                      <a:noFill/>
                    </a:lnL>
                    <a:lnR w="12700" cmpd="sng">
                      <a:noFill/>
                    </a:lnR>
                    <a:lnT w="38100" cap="flat" cmpd="sng" algn="ctr">
                      <a:solidFill>
                        <a:srgbClr val="EF8911"/>
                      </a:solidFill>
                      <a:prstDash val="solid"/>
                      <a:round/>
                      <a:headEnd type="none" w="med" len="med"/>
                      <a:tailEnd type="none" w="med" len="med"/>
                    </a:lnT>
                    <a:lnB w="38100" cap="flat" cmpd="sng" algn="ctr">
                      <a:solidFill>
                        <a:srgbClr val="EF89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Text Placeholder 8"/>
          <p:cNvSpPr>
            <a:spLocks noGrp="1"/>
          </p:cNvSpPr>
          <p:nvPr>
            <p:ph type="body" sz="quarter" idx="19"/>
          </p:nvPr>
        </p:nvSpPr>
        <p:spPr>
          <a:xfrm>
            <a:off x="3975100" y="515938"/>
            <a:ext cx="4711700" cy="881062"/>
          </a:xfrm>
        </p:spPr>
        <p:txBody>
          <a:bodyPr anchor="ctr">
            <a:normAutofit/>
          </a:bodyPr>
          <a:lstStyle>
            <a:lvl1pPr marL="0" indent="0">
              <a:buNone/>
              <a:defRPr sz="3600">
                <a:solidFill>
                  <a:srgbClr val="003359"/>
                </a:solidFill>
              </a:defRPr>
            </a:lvl1pPr>
          </a:lstStyle>
          <a:p>
            <a:pPr lvl="0"/>
            <a:r>
              <a:rPr lang="en-US"/>
              <a:t>Click to edit Master text styles</a:t>
            </a:r>
          </a:p>
        </p:txBody>
      </p:sp>
      <p:sp>
        <p:nvSpPr>
          <p:cNvPr id="11" name="Text Placeholder 3"/>
          <p:cNvSpPr>
            <a:spLocks noGrp="1"/>
          </p:cNvSpPr>
          <p:nvPr>
            <p:ph type="body" sz="quarter" idx="20" hasCustomPrompt="1"/>
          </p:nvPr>
        </p:nvSpPr>
        <p:spPr>
          <a:xfrm>
            <a:off x="234950" y="1531938"/>
            <a:ext cx="3155950" cy="2455862"/>
          </a:xfrm>
        </p:spPr>
        <p:txBody>
          <a:bodyPr anchor="ctr">
            <a:normAutofit/>
          </a:bodyPr>
          <a:lstStyle>
            <a:lvl1pPr marL="0" indent="0">
              <a:lnSpc>
                <a:spcPct val="110000"/>
              </a:lnSpc>
              <a:spcBef>
                <a:spcPts val="1000"/>
              </a:spcBef>
              <a:buNone/>
              <a:defRPr sz="1800" baseline="0">
                <a:solidFill>
                  <a:schemeClr val="bg1"/>
                </a:solidFill>
              </a:defRPr>
            </a:lvl1pPr>
            <a:lvl2pPr marL="457200" indent="0">
              <a:buNone/>
              <a:defRPr sz="1600">
                <a:solidFill>
                  <a:schemeClr val="accent1"/>
                </a:solidFill>
              </a:defRPr>
            </a:lvl2pPr>
            <a:lvl3pPr marL="914400" indent="0">
              <a:buNone/>
              <a:defRPr sz="1600">
                <a:solidFill>
                  <a:schemeClr val="accent1"/>
                </a:solidFill>
              </a:defRPr>
            </a:lvl3pPr>
            <a:lvl4pPr marL="1371600" indent="0">
              <a:buNone/>
              <a:defRPr sz="1600">
                <a:solidFill>
                  <a:schemeClr val="accent1"/>
                </a:solidFill>
              </a:defRPr>
            </a:lvl4pPr>
            <a:lvl5pPr marL="1828800" indent="0">
              <a:buNone/>
              <a:defRPr sz="1600">
                <a:solidFill>
                  <a:schemeClr val="accent1"/>
                </a:solidFill>
              </a:defRPr>
            </a:lvl5pPr>
          </a:lstStyle>
          <a:p>
            <a:pPr lvl="0"/>
            <a:r>
              <a:rPr lang="en-US" dirty="0"/>
              <a:t>Insert quote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_Financial Servic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581403" cy="5143500"/>
          </a:xfrm>
          <a:prstGeom prst="rect">
            <a:avLst/>
          </a:prstGeom>
        </p:spPr>
      </p:pic>
      <p:sp>
        <p:nvSpPr>
          <p:cNvPr id="13" name="Rectangle 12"/>
          <p:cNvSpPr/>
          <p:nvPr userDrawn="1"/>
        </p:nvSpPr>
        <p:spPr>
          <a:xfrm>
            <a:off x="0" y="0"/>
            <a:ext cx="3581401"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txBox="1">
            <a:spLocks/>
          </p:cNvSpPr>
          <p:nvPr userDrawn="1"/>
        </p:nvSpPr>
        <p:spPr>
          <a:xfrm>
            <a:off x="3975100" y="515628"/>
            <a:ext cx="4711700" cy="112478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4000" b="0" i="0" kern="1200">
                <a:solidFill>
                  <a:schemeClr val="tx2"/>
                </a:solidFill>
                <a:latin typeface="Arial"/>
                <a:ea typeface="+mj-ea"/>
                <a:cs typeface="Arial"/>
              </a:defRPr>
            </a:lvl1pPr>
          </a:lstStyle>
          <a:p>
            <a:pPr>
              <a:lnSpc>
                <a:spcPct val="90000"/>
              </a:lnSpc>
            </a:pPr>
            <a:endParaRPr lang="en-US"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25" name="Text Placeholder 4"/>
          <p:cNvSpPr>
            <a:spLocks noGrp="1"/>
          </p:cNvSpPr>
          <p:nvPr>
            <p:ph type="body" sz="quarter" idx="17" hasCustomPrompt="1"/>
          </p:nvPr>
        </p:nvSpPr>
        <p:spPr>
          <a:xfrm>
            <a:off x="3975100" y="1531938"/>
            <a:ext cx="471170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6" name="Text Placeholder 4"/>
          <p:cNvSpPr>
            <a:spLocks noGrp="1"/>
          </p:cNvSpPr>
          <p:nvPr>
            <p:ph type="body" sz="quarter" idx="18" hasCustomPrompt="1"/>
          </p:nvPr>
        </p:nvSpPr>
        <p:spPr>
          <a:xfrm>
            <a:off x="3975100" y="1839094"/>
            <a:ext cx="4711700" cy="1817316"/>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graphicFrame>
        <p:nvGraphicFramePr>
          <p:cNvPr id="2" name="Table 1"/>
          <p:cNvGraphicFramePr>
            <a:graphicFrameLocks noGrp="1"/>
          </p:cNvGraphicFramePr>
          <p:nvPr userDrawn="1">
            <p:extLst>
              <p:ext uri="{D42A27DB-BD31-4B8C-83A1-F6EECF244321}">
                <p14:modId xmlns:p14="http://schemas.microsoft.com/office/powerpoint/2010/main" val="1984064932"/>
              </p:ext>
            </p:extLst>
          </p:nvPr>
        </p:nvGraphicFramePr>
        <p:xfrm>
          <a:off x="234950" y="1517941"/>
          <a:ext cx="3155950" cy="2469860"/>
        </p:xfrm>
        <a:graphic>
          <a:graphicData uri="http://schemas.openxmlformats.org/drawingml/2006/table">
            <a:tbl>
              <a:tblPr firstRow="1" bandRow="1">
                <a:tableStyleId>{5C22544A-7EE6-4342-B048-85BDC9FD1C3A}</a:tableStyleId>
              </a:tblPr>
              <a:tblGrid>
                <a:gridCol w="3155950">
                  <a:extLst>
                    <a:ext uri="{9D8B030D-6E8A-4147-A177-3AD203B41FA5}">
                      <a16:colId xmlns:a16="http://schemas.microsoft.com/office/drawing/2014/main" val="20000"/>
                    </a:ext>
                  </a:extLst>
                </a:gridCol>
              </a:tblGrid>
              <a:tr h="2469860">
                <a:tc>
                  <a:txBody>
                    <a:bodyPr/>
                    <a:lstStyle/>
                    <a:p>
                      <a:endParaRPr lang="en-US" sz="2000" dirty="0">
                        <a:solidFill>
                          <a:schemeClr val="bg1"/>
                        </a:solidFill>
                      </a:endParaRPr>
                    </a:p>
                  </a:txBody>
                  <a:tcPr anchor="ctr">
                    <a:lnL w="12700" cmpd="sng">
                      <a:noFill/>
                    </a:lnL>
                    <a:lnR w="12700" cmpd="sng">
                      <a:noFill/>
                    </a:lnR>
                    <a:lnT w="38100" cap="flat" cmpd="sng" algn="ctr">
                      <a:solidFill>
                        <a:srgbClr val="EF8911"/>
                      </a:solidFill>
                      <a:prstDash val="solid"/>
                      <a:round/>
                      <a:headEnd type="none" w="med" len="med"/>
                      <a:tailEnd type="none" w="med" len="med"/>
                    </a:lnT>
                    <a:lnB w="38100" cap="flat" cmpd="sng" algn="ctr">
                      <a:solidFill>
                        <a:srgbClr val="EF89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Text Placeholder 8"/>
          <p:cNvSpPr>
            <a:spLocks noGrp="1"/>
          </p:cNvSpPr>
          <p:nvPr>
            <p:ph type="body" sz="quarter" idx="19"/>
          </p:nvPr>
        </p:nvSpPr>
        <p:spPr>
          <a:xfrm>
            <a:off x="3975100" y="515938"/>
            <a:ext cx="4711700" cy="881062"/>
          </a:xfrm>
        </p:spPr>
        <p:txBody>
          <a:bodyPr anchor="ctr">
            <a:normAutofit/>
          </a:bodyPr>
          <a:lstStyle>
            <a:lvl1pPr marL="0" indent="0">
              <a:buNone/>
              <a:defRPr sz="3600">
                <a:solidFill>
                  <a:srgbClr val="003359"/>
                </a:solidFill>
              </a:defRPr>
            </a:lvl1pPr>
          </a:lstStyle>
          <a:p>
            <a:pPr lvl="0"/>
            <a:r>
              <a:rPr lang="en-US"/>
              <a:t>Click to edit Master text styles</a:t>
            </a:r>
          </a:p>
        </p:txBody>
      </p:sp>
      <p:sp>
        <p:nvSpPr>
          <p:cNvPr id="11" name="Text Placeholder 3"/>
          <p:cNvSpPr>
            <a:spLocks noGrp="1"/>
          </p:cNvSpPr>
          <p:nvPr>
            <p:ph type="body" sz="quarter" idx="20" hasCustomPrompt="1"/>
          </p:nvPr>
        </p:nvSpPr>
        <p:spPr>
          <a:xfrm>
            <a:off x="234950" y="1531938"/>
            <a:ext cx="3155950" cy="2455862"/>
          </a:xfrm>
        </p:spPr>
        <p:txBody>
          <a:bodyPr anchor="ctr">
            <a:normAutofit/>
          </a:bodyPr>
          <a:lstStyle>
            <a:lvl1pPr marL="0" indent="0">
              <a:lnSpc>
                <a:spcPct val="110000"/>
              </a:lnSpc>
              <a:spcBef>
                <a:spcPts val="1000"/>
              </a:spcBef>
              <a:buNone/>
              <a:defRPr sz="1800" baseline="0">
                <a:solidFill>
                  <a:schemeClr val="bg1"/>
                </a:solidFill>
              </a:defRPr>
            </a:lvl1pPr>
            <a:lvl2pPr marL="457200" indent="0">
              <a:buNone/>
              <a:defRPr sz="1600">
                <a:solidFill>
                  <a:schemeClr val="accent1"/>
                </a:solidFill>
              </a:defRPr>
            </a:lvl2pPr>
            <a:lvl3pPr marL="914400" indent="0">
              <a:buNone/>
              <a:defRPr sz="1600">
                <a:solidFill>
                  <a:schemeClr val="accent1"/>
                </a:solidFill>
              </a:defRPr>
            </a:lvl3pPr>
            <a:lvl4pPr marL="1371600" indent="0">
              <a:buNone/>
              <a:defRPr sz="1600">
                <a:solidFill>
                  <a:schemeClr val="accent1"/>
                </a:solidFill>
              </a:defRPr>
            </a:lvl4pPr>
            <a:lvl5pPr marL="1828800" indent="0">
              <a:buNone/>
              <a:defRPr sz="1600">
                <a:solidFill>
                  <a:schemeClr val="accent1"/>
                </a:solidFill>
              </a:defRPr>
            </a:lvl5pPr>
          </a:lstStyle>
          <a:p>
            <a:pPr lvl="0"/>
            <a:r>
              <a:rPr lang="en-US" dirty="0"/>
              <a:t>Insert quote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_Gener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581401" cy="5143500"/>
          </a:xfrm>
          <a:prstGeom prst="rect">
            <a:avLst/>
          </a:prstGeom>
        </p:spPr>
      </p:pic>
      <p:sp>
        <p:nvSpPr>
          <p:cNvPr id="13" name="Rectangle 12"/>
          <p:cNvSpPr/>
          <p:nvPr userDrawn="1"/>
        </p:nvSpPr>
        <p:spPr>
          <a:xfrm>
            <a:off x="0" y="0"/>
            <a:ext cx="3581401"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25" name="Text Placeholder 4"/>
          <p:cNvSpPr>
            <a:spLocks noGrp="1"/>
          </p:cNvSpPr>
          <p:nvPr>
            <p:ph type="body" sz="quarter" idx="17" hasCustomPrompt="1"/>
          </p:nvPr>
        </p:nvSpPr>
        <p:spPr>
          <a:xfrm>
            <a:off x="3975100" y="1531938"/>
            <a:ext cx="471170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6" name="Text Placeholder 4"/>
          <p:cNvSpPr>
            <a:spLocks noGrp="1"/>
          </p:cNvSpPr>
          <p:nvPr>
            <p:ph type="body" sz="quarter" idx="18" hasCustomPrompt="1"/>
          </p:nvPr>
        </p:nvSpPr>
        <p:spPr>
          <a:xfrm>
            <a:off x="3975100" y="1839093"/>
            <a:ext cx="4711700" cy="2773247"/>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graphicFrame>
        <p:nvGraphicFramePr>
          <p:cNvPr id="2" name="Table 1"/>
          <p:cNvGraphicFramePr>
            <a:graphicFrameLocks noGrp="1"/>
          </p:cNvGraphicFramePr>
          <p:nvPr userDrawn="1">
            <p:extLst>
              <p:ext uri="{D42A27DB-BD31-4B8C-83A1-F6EECF244321}">
                <p14:modId xmlns:p14="http://schemas.microsoft.com/office/powerpoint/2010/main" val="1526617857"/>
              </p:ext>
            </p:extLst>
          </p:nvPr>
        </p:nvGraphicFramePr>
        <p:xfrm>
          <a:off x="234950" y="1517941"/>
          <a:ext cx="3155950" cy="2469860"/>
        </p:xfrm>
        <a:graphic>
          <a:graphicData uri="http://schemas.openxmlformats.org/drawingml/2006/table">
            <a:tbl>
              <a:tblPr firstRow="1" bandRow="1">
                <a:tableStyleId>{5C22544A-7EE6-4342-B048-85BDC9FD1C3A}</a:tableStyleId>
              </a:tblPr>
              <a:tblGrid>
                <a:gridCol w="3155950">
                  <a:extLst>
                    <a:ext uri="{9D8B030D-6E8A-4147-A177-3AD203B41FA5}">
                      <a16:colId xmlns:a16="http://schemas.microsoft.com/office/drawing/2014/main" val="20000"/>
                    </a:ext>
                  </a:extLst>
                </a:gridCol>
              </a:tblGrid>
              <a:tr h="2469860">
                <a:tc>
                  <a:txBody>
                    <a:bodyPr/>
                    <a:lstStyle/>
                    <a:p>
                      <a:endParaRPr lang="en-US" sz="2000" dirty="0">
                        <a:solidFill>
                          <a:schemeClr val="bg1"/>
                        </a:solidFill>
                      </a:endParaRPr>
                    </a:p>
                  </a:txBody>
                  <a:tcPr anchor="ctr">
                    <a:lnL w="12700" cmpd="sng">
                      <a:noFill/>
                    </a:lnL>
                    <a:lnR w="12700" cmpd="sng">
                      <a:noFill/>
                    </a:lnR>
                    <a:lnT w="38100" cap="flat" cmpd="sng" algn="ctr">
                      <a:solidFill>
                        <a:srgbClr val="EF8911"/>
                      </a:solidFill>
                      <a:prstDash val="solid"/>
                      <a:round/>
                      <a:headEnd type="none" w="med" len="med"/>
                      <a:tailEnd type="none" w="med" len="med"/>
                    </a:lnT>
                    <a:lnB w="38100" cap="flat" cmpd="sng" algn="ctr">
                      <a:solidFill>
                        <a:srgbClr val="EF89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Text Placeholder 8"/>
          <p:cNvSpPr>
            <a:spLocks noGrp="1"/>
          </p:cNvSpPr>
          <p:nvPr>
            <p:ph type="body" sz="quarter" idx="19"/>
          </p:nvPr>
        </p:nvSpPr>
        <p:spPr>
          <a:xfrm>
            <a:off x="3975100" y="515938"/>
            <a:ext cx="4711700" cy="881062"/>
          </a:xfrm>
        </p:spPr>
        <p:txBody>
          <a:bodyPr anchor="ctr">
            <a:normAutofit/>
          </a:bodyPr>
          <a:lstStyle>
            <a:lvl1pPr marL="0" indent="0">
              <a:buNone/>
              <a:defRPr sz="3600">
                <a:solidFill>
                  <a:srgbClr val="003359"/>
                </a:solidFill>
              </a:defRPr>
            </a:lvl1pPr>
          </a:lstStyle>
          <a:p>
            <a:pPr lvl="0"/>
            <a:r>
              <a:rPr lang="en-US"/>
              <a:t>Click to edit Master text styles</a:t>
            </a:r>
          </a:p>
        </p:txBody>
      </p:sp>
      <p:sp>
        <p:nvSpPr>
          <p:cNvPr id="11" name="Text Placeholder 3"/>
          <p:cNvSpPr>
            <a:spLocks noGrp="1"/>
          </p:cNvSpPr>
          <p:nvPr>
            <p:ph type="body" sz="quarter" idx="20" hasCustomPrompt="1"/>
          </p:nvPr>
        </p:nvSpPr>
        <p:spPr>
          <a:xfrm>
            <a:off x="234950" y="1531938"/>
            <a:ext cx="3155950" cy="2455862"/>
          </a:xfrm>
        </p:spPr>
        <p:txBody>
          <a:bodyPr anchor="ctr">
            <a:normAutofit/>
          </a:bodyPr>
          <a:lstStyle>
            <a:lvl1pPr marL="0" indent="0">
              <a:lnSpc>
                <a:spcPct val="110000"/>
              </a:lnSpc>
              <a:spcBef>
                <a:spcPts val="1000"/>
              </a:spcBef>
              <a:buNone/>
              <a:defRPr sz="1800" baseline="0">
                <a:solidFill>
                  <a:schemeClr val="bg1"/>
                </a:solidFill>
              </a:defRPr>
            </a:lvl1pPr>
            <a:lvl2pPr marL="457200" indent="0">
              <a:buNone/>
              <a:defRPr sz="1600">
                <a:solidFill>
                  <a:schemeClr val="accent1"/>
                </a:solidFill>
              </a:defRPr>
            </a:lvl2pPr>
            <a:lvl3pPr marL="914400" indent="0">
              <a:buNone/>
              <a:defRPr sz="1600">
                <a:solidFill>
                  <a:schemeClr val="accent1"/>
                </a:solidFill>
              </a:defRPr>
            </a:lvl3pPr>
            <a:lvl4pPr marL="1371600" indent="0">
              <a:buNone/>
              <a:defRPr sz="1600">
                <a:solidFill>
                  <a:schemeClr val="accent1"/>
                </a:solidFill>
              </a:defRPr>
            </a:lvl4pPr>
            <a:lvl5pPr marL="1828800" indent="0">
              <a:buNone/>
              <a:defRPr sz="1600">
                <a:solidFill>
                  <a:schemeClr val="accent1"/>
                </a:solidFill>
              </a:defRPr>
            </a:lvl5pPr>
          </a:lstStyle>
          <a:p>
            <a:pPr lvl="0"/>
            <a:r>
              <a:rPr lang="en-US" dirty="0"/>
              <a:t>Insert quote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_Tech/Data">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594100" cy="5143500"/>
          </a:xfrm>
          <a:prstGeom prst="rect">
            <a:avLst/>
          </a:prstGeom>
        </p:spPr>
      </p:pic>
      <p:sp>
        <p:nvSpPr>
          <p:cNvPr id="13" name="Rectangle 12"/>
          <p:cNvSpPr/>
          <p:nvPr userDrawn="1"/>
        </p:nvSpPr>
        <p:spPr>
          <a:xfrm>
            <a:off x="0" y="0"/>
            <a:ext cx="3581401"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txBox="1">
            <a:spLocks/>
          </p:cNvSpPr>
          <p:nvPr userDrawn="1"/>
        </p:nvSpPr>
        <p:spPr>
          <a:xfrm>
            <a:off x="3975100" y="515628"/>
            <a:ext cx="4711700" cy="112478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4000" b="0" i="0" kern="1200">
                <a:solidFill>
                  <a:schemeClr val="tx2"/>
                </a:solidFill>
                <a:latin typeface="Arial"/>
                <a:ea typeface="+mj-ea"/>
                <a:cs typeface="Arial"/>
              </a:defRPr>
            </a:lvl1pPr>
          </a:lstStyle>
          <a:p>
            <a:pPr>
              <a:lnSpc>
                <a:spcPct val="90000"/>
              </a:lnSpc>
            </a:pPr>
            <a:endParaRPr lang="en-US"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25" name="Text Placeholder 4"/>
          <p:cNvSpPr>
            <a:spLocks noGrp="1"/>
          </p:cNvSpPr>
          <p:nvPr>
            <p:ph type="body" sz="quarter" idx="17" hasCustomPrompt="1"/>
          </p:nvPr>
        </p:nvSpPr>
        <p:spPr>
          <a:xfrm>
            <a:off x="3975100" y="1531938"/>
            <a:ext cx="471170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6" name="Text Placeholder 4"/>
          <p:cNvSpPr>
            <a:spLocks noGrp="1"/>
          </p:cNvSpPr>
          <p:nvPr>
            <p:ph type="body" sz="quarter" idx="18" hasCustomPrompt="1"/>
          </p:nvPr>
        </p:nvSpPr>
        <p:spPr>
          <a:xfrm>
            <a:off x="3975100" y="1839094"/>
            <a:ext cx="4711700" cy="2813588"/>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graphicFrame>
        <p:nvGraphicFramePr>
          <p:cNvPr id="2" name="Table 1"/>
          <p:cNvGraphicFramePr>
            <a:graphicFrameLocks noGrp="1"/>
          </p:cNvGraphicFramePr>
          <p:nvPr userDrawn="1">
            <p:extLst>
              <p:ext uri="{D42A27DB-BD31-4B8C-83A1-F6EECF244321}">
                <p14:modId xmlns:p14="http://schemas.microsoft.com/office/powerpoint/2010/main" val="1873281888"/>
              </p:ext>
            </p:extLst>
          </p:nvPr>
        </p:nvGraphicFramePr>
        <p:xfrm>
          <a:off x="234950" y="1517941"/>
          <a:ext cx="3155950" cy="2469860"/>
        </p:xfrm>
        <a:graphic>
          <a:graphicData uri="http://schemas.openxmlformats.org/drawingml/2006/table">
            <a:tbl>
              <a:tblPr firstRow="1" bandRow="1">
                <a:tableStyleId>{5C22544A-7EE6-4342-B048-85BDC9FD1C3A}</a:tableStyleId>
              </a:tblPr>
              <a:tblGrid>
                <a:gridCol w="3155950">
                  <a:extLst>
                    <a:ext uri="{9D8B030D-6E8A-4147-A177-3AD203B41FA5}">
                      <a16:colId xmlns:a16="http://schemas.microsoft.com/office/drawing/2014/main" val="20000"/>
                    </a:ext>
                  </a:extLst>
                </a:gridCol>
              </a:tblGrid>
              <a:tr h="2469860">
                <a:tc>
                  <a:txBody>
                    <a:bodyPr/>
                    <a:lstStyle/>
                    <a:p>
                      <a:endParaRPr lang="en-US" sz="2000" dirty="0">
                        <a:solidFill>
                          <a:schemeClr val="bg1"/>
                        </a:solidFill>
                      </a:endParaRPr>
                    </a:p>
                  </a:txBody>
                  <a:tcPr anchor="ctr">
                    <a:lnL w="12700" cmpd="sng">
                      <a:noFill/>
                    </a:lnL>
                    <a:lnR w="12700" cmpd="sng">
                      <a:noFill/>
                    </a:lnR>
                    <a:lnT w="38100" cap="flat" cmpd="sng" algn="ctr">
                      <a:solidFill>
                        <a:srgbClr val="EF8911"/>
                      </a:solidFill>
                      <a:prstDash val="solid"/>
                      <a:round/>
                      <a:headEnd type="none" w="med" len="med"/>
                      <a:tailEnd type="none" w="med" len="med"/>
                    </a:lnT>
                    <a:lnB w="38100" cap="flat" cmpd="sng" algn="ctr">
                      <a:solidFill>
                        <a:srgbClr val="EF89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Text Placeholder 8"/>
          <p:cNvSpPr>
            <a:spLocks noGrp="1"/>
          </p:cNvSpPr>
          <p:nvPr>
            <p:ph type="body" sz="quarter" idx="19"/>
          </p:nvPr>
        </p:nvSpPr>
        <p:spPr>
          <a:xfrm>
            <a:off x="3975100" y="515938"/>
            <a:ext cx="4711700" cy="881062"/>
          </a:xfrm>
        </p:spPr>
        <p:txBody>
          <a:bodyPr anchor="ctr">
            <a:normAutofit/>
          </a:bodyPr>
          <a:lstStyle>
            <a:lvl1pPr marL="0" indent="0">
              <a:buNone/>
              <a:defRPr sz="3600">
                <a:solidFill>
                  <a:srgbClr val="003359"/>
                </a:solidFill>
              </a:defRPr>
            </a:lvl1pPr>
          </a:lstStyle>
          <a:p>
            <a:pPr lvl="0"/>
            <a:r>
              <a:rPr lang="en-US"/>
              <a:t>Click to edit Master text styles</a:t>
            </a:r>
          </a:p>
        </p:txBody>
      </p:sp>
      <p:sp>
        <p:nvSpPr>
          <p:cNvPr id="11" name="Text Placeholder 3"/>
          <p:cNvSpPr>
            <a:spLocks noGrp="1"/>
          </p:cNvSpPr>
          <p:nvPr>
            <p:ph type="body" sz="quarter" idx="20" hasCustomPrompt="1"/>
          </p:nvPr>
        </p:nvSpPr>
        <p:spPr>
          <a:xfrm>
            <a:off x="234950" y="1531938"/>
            <a:ext cx="3155950" cy="2455862"/>
          </a:xfrm>
        </p:spPr>
        <p:txBody>
          <a:bodyPr anchor="ctr">
            <a:normAutofit/>
          </a:bodyPr>
          <a:lstStyle>
            <a:lvl1pPr marL="0" indent="0">
              <a:lnSpc>
                <a:spcPct val="110000"/>
              </a:lnSpc>
              <a:spcBef>
                <a:spcPts val="1000"/>
              </a:spcBef>
              <a:buNone/>
              <a:defRPr sz="1800" baseline="0">
                <a:solidFill>
                  <a:schemeClr val="bg1"/>
                </a:solidFill>
              </a:defRPr>
            </a:lvl1pPr>
            <a:lvl2pPr marL="457200" indent="0">
              <a:buNone/>
              <a:defRPr sz="1600">
                <a:solidFill>
                  <a:schemeClr val="accent1"/>
                </a:solidFill>
              </a:defRPr>
            </a:lvl2pPr>
            <a:lvl3pPr marL="914400" indent="0">
              <a:buNone/>
              <a:defRPr sz="1600">
                <a:solidFill>
                  <a:schemeClr val="accent1"/>
                </a:solidFill>
              </a:defRPr>
            </a:lvl3pPr>
            <a:lvl4pPr marL="1371600" indent="0">
              <a:buNone/>
              <a:defRPr sz="1600">
                <a:solidFill>
                  <a:schemeClr val="accent1"/>
                </a:solidFill>
              </a:defRPr>
            </a:lvl4pPr>
            <a:lvl5pPr marL="1828800" indent="0">
              <a:buNone/>
              <a:defRPr sz="1600">
                <a:solidFill>
                  <a:schemeClr val="accent1"/>
                </a:solidFill>
              </a:defRPr>
            </a:lvl5pPr>
          </a:lstStyle>
          <a:p>
            <a:pPr lvl="0"/>
            <a:r>
              <a:rPr lang="en-US" dirty="0"/>
              <a:t>Insert quote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Tech">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0" name="Rectangle 9"/>
          <p:cNvSpPr/>
          <p:nvPr userDrawn="1"/>
        </p:nvSpPr>
        <p:spPr>
          <a:xfrm>
            <a:off x="0" y="0"/>
            <a:ext cx="3593763" cy="5143500"/>
          </a:xfrm>
          <a:prstGeom prst="rect">
            <a:avLst/>
          </a:prstGeom>
          <a:solidFill>
            <a:schemeClr val="tx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24249" y="799670"/>
            <a:ext cx="2945265" cy="1700519"/>
          </a:xfrm>
        </p:spPr>
        <p:txBody>
          <a:bodyPr anchor="b">
            <a:normAutofit/>
          </a:bodyPr>
          <a:lstStyle>
            <a:lvl1pPr algn="l">
              <a:lnSpc>
                <a:spcPct val="110000"/>
              </a:lnSpc>
              <a:spcBef>
                <a:spcPts val="1000"/>
              </a:spcBef>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24249" y="2728974"/>
            <a:ext cx="2945265" cy="1807473"/>
          </a:xfrm>
        </p:spPr>
        <p:txBody>
          <a:bodyPr>
            <a:normAutofit/>
          </a:bodyPr>
          <a:lstStyle>
            <a:lvl1pPr marL="0" indent="0" algn="l">
              <a:lnSpc>
                <a:spcPct val="110000"/>
              </a:lnSpc>
              <a:spcBef>
                <a:spcPts val="1000"/>
              </a:spcBef>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4249" y="4498427"/>
            <a:ext cx="1649120" cy="429410"/>
          </a:xfrm>
          <a:prstGeom prst="rect">
            <a:avLst/>
          </a:prstGeom>
        </p:spPr>
      </p:pic>
      <p:cxnSp>
        <p:nvCxnSpPr>
          <p:cNvPr id="21" name="Straight Connector 20"/>
          <p:cNvCxnSpPr/>
          <p:nvPr userDrawn="1"/>
        </p:nvCxnSpPr>
        <p:spPr>
          <a:xfrm>
            <a:off x="415297" y="2603500"/>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olid Quote">
    <p:spTree>
      <p:nvGrpSpPr>
        <p:cNvPr id="1" name=""/>
        <p:cNvGrpSpPr/>
        <p:nvPr/>
      </p:nvGrpSpPr>
      <p:grpSpPr>
        <a:xfrm>
          <a:off x="0" y="0"/>
          <a:ext cx="0" cy="0"/>
          <a:chOff x="0" y="0"/>
          <a:chExt cx="0" cy="0"/>
        </a:xfrm>
      </p:grpSpPr>
      <p:sp>
        <p:nvSpPr>
          <p:cNvPr id="13" name="Rectangle 12"/>
          <p:cNvSpPr/>
          <p:nvPr userDrawn="1"/>
        </p:nvSpPr>
        <p:spPr>
          <a:xfrm>
            <a:off x="0" y="0"/>
            <a:ext cx="3581401"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25" name="Text Placeholder 4"/>
          <p:cNvSpPr>
            <a:spLocks noGrp="1"/>
          </p:cNvSpPr>
          <p:nvPr>
            <p:ph type="body" sz="quarter" idx="17" hasCustomPrompt="1"/>
          </p:nvPr>
        </p:nvSpPr>
        <p:spPr>
          <a:xfrm>
            <a:off x="3975100" y="1531938"/>
            <a:ext cx="471170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6" name="Text Placeholder 4"/>
          <p:cNvSpPr>
            <a:spLocks noGrp="1"/>
          </p:cNvSpPr>
          <p:nvPr>
            <p:ph type="body" sz="quarter" idx="18" hasCustomPrompt="1"/>
          </p:nvPr>
        </p:nvSpPr>
        <p:spPr>
          <a:xfrm>
            <a:off x="3975100" y="1839094"/>
            <a:ext cx="4711700" cy="2813588"/>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graphicFrame>
        <p:nvGraphicFramePr>
          <p:cNvPr id="2" name="Table 1"/>
          <p:cNvGraphicFramePr>
            <a:graphicFrameLocks noGrp="1"/>
          </p:cNvGraphicFramePr>
          <p:nvPr userDrawn="1"/>
        </p:nvGraphicFramePr>
        <p:xfrm>
          <a:off x="234950" y="1517941"/>
          <a:ext cx="3155950" cy="2469860"/>
        </p:xfrm>
        <a:graphic>
          <a:graphicData uri="http://schemas.openxmlformats.org/drawingml/2006/table">
            <a:tbl>
              <a:tblPr firstRow="1" bandRow="1">
                <a:tableStyleId>{5C22544A-7EE6-4342-B048-85BDC9FD1C3A}</a:tableStyleId>
              </a:tblPr>
              <a:tblGrid>
                <a:gridCol w="3155950">
                  <a:extLst>
                    <a:ext uri="{9D8B030D-6E8A-4147-A177-3AD203B41FA5}">
                      <a16:colId xmlns:a16="http://schemas.microsoft.com/office/drawing/2014/main" val="20000"/>
                    </a:ext>
                  </a:extLst>
                </a:gridCol>
              </a:tblGrid>
              <a:tr h="2469860">
                <a:tc>
                  <a:txBody>
                    <a:bodyPr/>
                    <a:lstStyle/>
                    <a:p>
                      <a:endParaRPr lang="en-US" sz="2000" dirty="0">
                        <a:solidFill>
                          <a:schemeClr val="bg1"/>
                        </a:solidFill>
                      </a:endParaRPr>
                    </a:p>
                  </a:txBody>
                  <a:tcPr anchor="ctr">
                    <a:lnL w="12700" cmpd="sng">
                      <a:noFill/>
                    </a:lnL>
                    <a:lnR w="12700" cmpd="sng">
                      <a:noFill/>
                    </a:lnR>
                    <a:lnT w="38100" cap="flat" cmpd="sng" algn="ctr">
                      <a:solidFill>
                        <a:srgbClr val="EF8911"/>
                      </a:solidFill>
                      <a:prstDash val="solid"/>
                      <a:round/>
                      <a:headEnd type="none" w="med" len="med"/>
                      <a:tailEnd type="none" w="med" len="med"/>
                    </a:lnT>
                    <a:lnB w="38100" cap="flat" cmpd="sng" algn="ctr">
                      <a:solidFill>
                        <a:srgbClr val="EF89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Text Placeholder 8"/>
          <p:cNvSpPr>
            <a:spLocks noGrp="1"/>
          </p:cNvSpPr>
          <p:nvPr>
            <p:ph type="body" sz="quarter" idx="19"/>
          </p:nvPr>
        </p:nvSpPr>
        <p:spPr>
          <a:xfrm>
            <a:off x="3975100" y="515938"/>
            <a:ext cx="4711700" cy="881062"/>
          </a:xfrm>
        </p:spPr>
        <p:txBody>
          <a:bodyPr anchor="ctr">
            <a:normAutofit/>
          </a:bodyPr>
          <a:lstStyle>
            <a:lvl1pPr marL="0" indent="0">
              <a:buNone/>
              <a:defRPr sz="3600">
                <a:solidFill>
                  <a:srgbClr val="003359"/>
                </a:solidFill>
              </a:defRPr>
            </a:lvl1pPr>
          </a:lstStyle>
          <a:p>
            <a:pPr lvl="0"/>
            <a:r>
              <a:rPr lang="en-US"/>
              <a:t>Click to edit Master text styles</a:t>
            </a:r>
          </a:p>
        </p:txBody>
      </p:sp>
      <p:sp>
        <p:nvSpPr>
          <p:cNvPr id="10" name="Text Placeholder 3"/>
          <p:cNvSpPr>
            <a:spLocks noGrp="1"/>
          </p:cNvSpPr>
          <p:nvPr>
            <p:ph type="body" sz="quarter" idx="20" hasCustomPrompt="1"/>
          </p:nvPr>
        </p:nvSpPr>
        <p:spPr>
          <a:xfrm>
            <a:off x="234950" y="1531938"/>
            <a:ext cx="3155950" cy="2455862"/>
          </a:xfrm>
        </p:spPr>
        <p:txBody>
          <a:bodyPr anchor="ctr">
            <a:normAutofit/>
          </a:bodyPr>
          <a:lstStyle>
            <a:lvl1pPr marL="0" indent="0">
              <a:lnSpc>
                <a:spcPct val="110000"/>
              </a:lnSpc>
              <a:spcBef>
                <a:spcPts val="1000"/>
              </a:spcBef>
              <a:buNone/>
              <a:defRPr sz="1800" baseline="0">
                <a:solidFill>
                  <a:schemeClr val="bg1"/>
                </a:solidFill>
              </a:defRPr>
            </a:lvl1pPr>
            <a:lvl2pPr marL="457200" indent="0">
              <a:buNone/>
              <a:defRPr sz="1600">
                <a:solidFill>
                  <a:schemeClr val="accent1"/>
                </a:solidFill>
              </a:defRPr>
            </a:lvl2pPr>
            <a:lvl3pPr marL="914400" indent="0">
              <a:buNone/>
              <a:defRPr sz="1600">
                <a:solidFill>
                  <a:schemeClr val="accent1"/>
                </a:solidFill>
              </a:defRPr>
            </a:lvl3pPr>
            <a:lvl4pPr marL="1371600" indent="0">
              <a:buNone/>
              <a:defRPr sz="1600">
                <a:solidFill>
                  <a:schemeClr val="accent1"/>
                </a:solidFill>
              </a:defRPr>
            </a:lvl4pPr>
            <a:lvl5pPr marL="1828800" indent="0">
              <a:buNone/>
              <a:defRPr sz="1600">
                <a:solidFill>
                  <a:schemeClr val="accent1"/>
                </a:solidFill>
              </a:defRPr>
            </a:lvl5pPr>
          </a:lstStyle>
          <a:p>
            <a:pPr lvl="0"/>
            <a:r>
              <a:rPr lang="en-US" dirty="0"/>
              <a:t>Insert quote here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Quote">
    <p:spTree>
      <p:nvGrpSpPr>
        <p:cNvPr id="1" name=""/>
        <p:cNvGrpSpPr/>
        <p:nvPr/>
      </p:nvGrpSpPr>
      <p:grpSpPr>
        <a:xfrm>
          <a:off x="0" y="0"/>
          <a:ext cx="0" cy="0"/>
          <a:chOff x="0" y="0"/>
          <a:chExt cx="0" cy="0"/>
        </a:xfrm>
      </p:grpSpPr>
      <p:sp>
        <p:nvSpPr>
          <p:cNvPr id="15" name="Text Placeholder 4"/>
          <p:cNvSpPr>
            <a:spLocks noGrp="1"/>
          </p:cNvSpPr>
          <p:nvPr>
            <p:ph type="body" sz="quarter" idx="14" hasCustomPrompt="1"/>
          </p:nvPr>
        </p:nvSpPr>
        <p:spPr>
          <a:xfrm>
            <a:off x="364514" y="1556375"/>
            <a:ext cx="471170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16" name="Text Placeholder 4"/>
          <p:cNvSpPr>
            <a:spLocks noGrp="1"/>
          </p:cNvSpPr>
          <p:nvPr>
            <p:ph type="body" sz="quarter" idx="15" hasCustomPrompt="1"/>
          </p:nvPr>
        </p:nvSpPr>
        <p:spPr>
          <a:xfrm>
            <a:off x="364514" y="1863530"/>
            <a:ext cx="4711700" cy="2677093"/>
          </a:xfrm>
        </p:spPr>
        <p:txBody>
          <a:bodyPr>
            <a:norm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20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graphicFrame>
        <p:nvGraphicFramePr>
          <p:cNvPr id="14" name="Table 13"/>
          <p:cNvGraphicFramePr>
            <a:graphicFrameLocks noGrp="1"/>
          </p:cNvGraphicFramePr>
          <p:nvPr userDrawn="1">
            <p:extLst>
              <p:ext uri="{D42A27DB-BD31-4B8C-83A1-F6EECF244321}">
                <p14:modId xmlns:p14="http://schemas.microsoft.com/office/powerpoint/2010/main" val="841885035"/>
              </p:ext>
            </p:extLst>
          </p:nvPr>
        </p:nvGraphicFramePr>
        <p:xfrm>
          <a:off x="5594350" y="1542377"/>
          <a:ext cx="3155950" cy="2469860"/>
        </p:xfrm>
        <a:graphic>
          <a:graphicData uri="http://schemas.openxmlformats.org/drawingml/2006/table">
            <a:tbl>
              <a:tblPr firstRow="1" bandRow="1">
                <a:tableStyleId>{5C22544A-7EE6-4342-B048-85BDC9FD1C3A}</a:tableStyleId>
              </a:tblPr>
              <a:tblGrid>
                <a:gridCol w="3155950">
                  <a:extLst>
                    <a:ext uri="{9D8B030D-6E8A-4147-A177-3AD203B41FA5}">
                      <a16:colId xmlns:a16="http://schemas.microsoft.com/office/drawing/2014/main" val="20000"/>
                    </a:ext>
                  </a:extLst>
                </a:gridCol>
              </a:tblGrid>
              <a:tr h="2469860">
                <a:tc>
                  <a:txBody>
                    <a:bodyPr/>
                    <a:lstStyle/>
                    <a:p>
                      <a:endParaRPr lang="en-US" sz="2000" dirty="0">
                        <a:ln>
                          <a:noFill/>
                        </a:ln>
                        <a:solidFill>
                          <a:srgbClr val="00BEB9"/>
                        </a:solidFill>
                      </a:endParaRPr>
                    </a:p>
                  </a:txBody>
                  <a:tcPr anchor="ctr">
                    <a:lnL w="12700" cmpd="sng">
                      <a:noFill/>
                    </a:lnL>
                    <a:lnR w="12700" cmpd="sng">
                      <a:noFill/>
                    </a:lnR>
                    <a:lnT w="38100" cap="flat" cmpd="sng" algn="ctr">
                      <a:solidFill>
                        <a:srgbClr val="EF8911"/>
                      </a:solidFill>
                      <a:prstDash val="solid"/>
                      <a:round/>
                      <a:headEnd type="none" w="med" len="med"/>
                      <a:tailEnd type="none" w="med" len="med"/>
                    </a:lnT>
                    <a:lnB w="38100" cap="flat" cmpd="sng" algn="ctr">
                      <a:solidFill>
                        <a:srgbClr val="EF89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8" name="Text Placeholder 8"/>
          <p:cNvSpPr>
            <a:spLocks noGrp="1"/>
          </p:cNvSpPr>
          <p:nvPr>
            <p:ph type="body" sz="quarter" idx="19"/>
          </p:nvPr>
        </p:nvSpPr>
        <p:spPr>
          <a:xfrm>
            <a:off x="364514" y="525497"/>
            <a:ext cx="8385786" cy="881062"/>
          </a:xfrm>
        </p:spPr>
        <p:txBody>
          <a:bodyPr anchor="ctr">
            <a:normAutofit/>
          </a:bodyPr>
          <a:lstStyle>
            <a:lvl1pPr marL="0" indent="0">
              <a:buNone/>
              <a:defRPr sz="3600">
                <a:solidFill>
                  <a:srgbClr val="003359"/>
                </a:solidFill>
              </a:defRPr>
            </a:lvl1pPr>
          </a:lstStyle>
          <a:p>
            <a:pPr lvl="0"/>
            <a:r>
              <a:rPr lang="en-US"/>
              <a:t>Click to edit Master text styles</a:t>
            </a:r>
          </a:p>
        </p:txBody>
      </p:sp>
      <p:sp>
        <p:nvSpPr>
          <p:cNvPr id="10" name="Text Placeholder 3"/>
          <p:cNvSpPr>
            <a:spLocks noGrp="1"/>
          </p:cNvSpPr>
          <p:nvPr>
            <p:ph type="body" sz="quarter" idx="20" hasCustomPrompt="1"/>
          </p:nvPr>
        </p:nvSpPr>
        <p:spPr>
          <a:xfrm>
            <a:off x="5594350" y="1556375"/>
            <a:ext cx="3155950" cy="2455862"/>
          </a:xfrm>
        </p:spPr>
        <p:txBody>
          <a:bodyPr anchor="ctr">
            <a:normAutofit/>
          </a:bodyPr>
          <a:lstStyle>
            <a:lvl1pPr marL="0" indent="0">
              <a:lnSpc>
                <a:spcPct val="110000"/>
              </a:lnSpc>
              <a:spcBef>
                <a:spcPts val="1000"/>
              </a:spcBef>
              <a:buNone/>
              <a:defRPr sz="2000" baseline="0">
                <a:solidFill>
                  <a:schemeClr val="accent1"/>
                </a:solidFill>
              </a:defRPr>
            </a:lvl1pPr>
            <a:lvl2pPr marL="457200" indent="0">
              <a:buNone/>
              <a:defRPr sz="1600">
                <a:solidFill>
                  <a:schemeClr val="accent1"/>
                </a:solidFill>
              </a:defRPr>
            </a:lvl2pPr>
            <a:lvl3pPr marL="914400" indent="0">
              <a:buNone/>
              <a:defRPr sz="1600">
                <a:solidFill>
                  <a:schemeClr val="accent1"/>
                </a:solidFill>
              </a:defRPr>
            </a:lvl3pPr>
            <a:lvl4pPr marL="1371600" indent="0">
              <a:buNone/>
              <a:defRPr sz="1600">
                <a:solidFill>
                  <a:schemeClr val="accent1"/>
                </a:solidFill>
              </a:defRPr>
            </a:lvl4pPr>
            <a:lvl5pPr marL="1828800" indent="0">
              <a:buNone/>
              <a:defRPr sz="1600">
                <a:solidFill>
                  <a:schemeClr val="accent1"/>
                </a:solidFill>
              </a:defRPr>
            </a:lvl5pPr>
          </a:lstStyle>
          <a:p>
            <a:pPr lvl="0"/>
            <a:r>
              <a:rPr lang="en-US" dirty="0"/>
              <a:t>Insert quote here</a:t>
            </a:r>
          </a:p>
        </p:txBody>
      </p:sp>
    </p:spTree>
    <p:extLst>
      <p:ext uri="{BB962C8B-B14F-4D97-AF65-F5344CB8AC3E}">
        <p14:creationId xmlns:p14="http://schemas.microsoft.com/office/powerpoint/2010/main" val="30125543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6" name="Content Placeholder 2"/>
          <p:cNvSpPr txBox="1">
            <a:spLocks/>
          </p:cNvSpPr>
          <p:nvPr userDrawn="1"/>
        </p:nvSpPr>
        <p:spPr>
          <a:xfrm>
            <a:off x="5562600" y="-4503"/>
            <a:ext cx="3581400" cy="5143500"/>
          </a:xfrm>
          <a:prstGeom prst="rect">
            <a:avLst/>
          </a:prstGeom>
          <a:solidFill>
            <a:schemeClr val="tx2"/>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100" dirty="0">
                <a:solidFill>
                  <a:schemeClr val="bg1"/>
                </a:solidFill>
              </a:rPr>
              <a:t> </a:t>
            </a:r>
          </a:p>
        </p:txBody>
      </p:sp>
      <p:sp>
        <p:nvSpPr>
          <p:cNvPr id="7" name="Slide Number Placeholder 4"/>
          <p:cNvSpPr txBox="1">
            <a:spLocks/>
          </p:cNvSpPr>
          <p:nvPr userDrawn="1"/>
        </p:nvSpPr>
        <p:spPr>
          <a:xfrm>
            <a:off x="6553200" y="69057"/>
            <a:ext cx="2133600" cy="223043"/>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rgbClr val="CDD0D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B370DE-E2CE-7E4E-8DC8-4CF624394EE5}" type="slidenum">
              <a:rPr lang="en-US" smtClean="0"/>
              <a:pPr/>
              <a:t>‹#›</a:t>
            </a:fld>
            <a:endParaRPr lang="en-US" dirty="0"/>
          </a:p>
        </p:txBody>
      </p:sp>
      <p:sp>
        <p:nvSpPr>
          <p:cNvPr id="9" name="Footer Placeholder 3"/>
          <p:cNvSpPr txBox="1">
            <a:spLocks/>
          </p:cNvSpPr>
          <p:nvPr userDrawn="1"/>
        </p:nvSpPr>
        <p:spPr>
          <a:xfrm>
            <a:off x="7036000" y="4767264"/>
            <a:ext cx="1650800" cy="273844"/>
          </a:xfrm>
          <a:prstGeom prst="rect">
            <a:avLst/>
          </a:prstGeom>
        </p:spPr>
        <p:txBody>
          <a:bodyPr vert="horz" lIns="91440" tIns="45720" rIns="91440" bIns="45720" rtlCol="0" anchor="ctr"/>
          <a:lstStyle>
            <a:defPPr>
              <a:defRPr lang="en-US"/>
            </a:defPPr>
            <a:lvl1pPr marL="0" algn="ctr" defTabSz="457200" rtl="0" eaLnBrk="1" latinLnBrk="0" hangingPunct="1">
              <a:defRPr sz="800" kern="1200">
                <a:solidFill>
                  <a:schemeClr val="accent6">
                    <a:lumMod val="40000"/>
                    <a:lumOff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err="1">
                <a:latin typeface="Arial"/>
                <a:cs typeface="Arial"/>
              </a:rPr>
              <a:t>ksmconsulting.com</a:t>
            </a:r>
            <a:endParaRPr lang="en-US" dirty="0">
              <a:latin typeface="Arial"/>
              <a:cs typeface="Arial"/>
            </a:endParaRPr>
          </a:p>
        </p:txBody>
      </p:sp>
      <p:sp>
        <p:nvSpPr>
          <p:cNvPr id="8" name="Text Placeholder 4"/>
          <p:cNvSpPr>
            <a:spLocks noGrp="1"/>
          </p:cNvSpPr>
          <p:nvPr>
            <p:ph type="body" sz="quarter" idx="12" hasCustomPrompt="1"/>
          </p:nvPr>
        </p:nvSpPr>
        <p:spPr>
          <a:xfrm>
            <a:off x="457200" y="1532459"/>
            <a:ext cx="4711700" cy="3057469"/>
          </a:xfrm>
        </p:spPr>
        <p:txBody>
          <a:bodyPr>
            <a:normAutofit/>
          </a:bodyPr>
          <a:lstStyle>
            <a:lvl1pPr marL="457200" indent="-457200">
              <a:lnSpc>
                <a:spcPct val="110000"/>
              </a:lnSpc>
              <a:buFont typeface="Arial" charset="0"/>
              <a:buChar char="•"/>
              <a:defRPr sz="2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11" name="Text Placeholder 8"/>
          <p:cNvSpPr>
            <a:spLocks noGrp="1"/>
          </p:cNvSpPr>
          <p:nvPr>
            <p:ph type="body" sz="quarter" idx="19"/>
          </p:nvPr>
        </p:nvSpPr>
        <p:spPr>
          <a:xfrm>
            <a:off x="457200" y="560133"/>
            <a:ext cx="4711700" cy="881062"/>
          </a:xfrm>
        </p:spPr>
        <p:txBody>
          <a:bodyPr anchor="ctr">
            <a:normAutofit/>
          </a:bodyPr>
          <a:lstStyle>
            <a:lvl1pPr marL="0" indent="0">
              <a:lnSpc>
                <a:spcPct val="110000"/>
              </a:lnSpc>
              <a:buNone/>
              <a:defRPr sz="3600">
                <a:solidFill>
                  <a:srgbClr val="003359"/>
                </a:solidFill>
              </a:defRPr>
            </a:lvl1pPr>
          </a:lstStyle>
          <a:p>
            <a:pPr lvl="0"/>
            <a:r>
              <a:rPr lang="en-US"/>
              <a:t>Click to edit Master text styles</a:t>
            </a:r>
          </a:p>
        </p:txBody>
      </p:sp>
    </p:spTree>
    <p:extLst>
      <p:ext uri="{BB962C8B-B14F-4D97-AF65-F5344CB8AC3E}">
        <p14:creationId xmlns:p14="http://schemas.microsoft.com/office/powerpoint/2010/main" val="15903988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Slide Layout">
    <p:spTree>
      <p:nvGrpSpPr>
        <p:cNvPr id="1" name=""/>
        <p:cNvGrpSpPr/>
        <p:nvPr/>
      </p:nvGrpSpPr>
      <p:grpSpPr>
        <a:xfrm>
          <a:off x="0" y="0"/>
          <a:ext cx="0" cy="0"/>
          <a:chOff x="0" y="0"/>
          <a:chExt cx="0" cy="0"/>
        </a:xfrm>
      </p:grpSpPr>
      <p:sp>
        <p:nvSpPr>
          <p:cNvPr id="13" name="Content Placeholder 2"/>
          <p:cNvSpPr txBox="1">
            <a:spLocks/>
          </p:cNvSpPr>
          <p:nvPr userDrawn="1"/>
        </p:nvSpPr>
        <p:spPr>
          <a:xfrm>
            <a:off x="5562600" y="-4503"/>
            <a:ext cx="3581400" cy="5143500"/>
          </a:xfrm>
          <a:prstGeom prst="rect">
            <a:avLst/>
          </a:prstGeom>
          <a:solidFill>
            <a:schemeClr val="tx2"/>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100" dirty="0">
                <a:solidFill>
                  <a:schemeClr val="bg1"/>
                </a:solidFill>
              </a:rPr>
              <a:t> </a:t>
            </a:r>
          </a:p>
        </p:txBody>
      </p:sp>
      <p:cxnSp>
        <p:nvCxnSpPr>
          <p:cNvPr id="7" name="Straight Connector 6"/>
          <p:cNvCxnSpPr/>
          <p:nvPr userDrawn="1"/>
        </p:nvCxnSpPr>
        <p:spPr>
          <a:xfrm>
            <a:off x="5887934" y="1943100"/>
            <a:ext cx="2963966"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887934" y="3479800"/>
            <a:ext cx="2963966"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descr="Small and Mid-sized Businesses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7817" y="672002"/>
            <a:ext cx="346308" cy="295586"/>
          </a:xfrm>
          <a:prstGeom prst="rect">
            <a:avLst/>
          </a:prstGeom>
        </p:spPr>
      </p:pic>
      <p:sp>
        <p:nvSpPr>
          <p:cNvPr id="15" name="Picture Placeholder 10"/>
          <p:cNvSpPr>
            <a:spLocks noGrp="1"/>
          </p:cNvSpPr>
          <p:nvPr>
            <p:ph type="pic" sz="quarter" idx="13" hasCustomPrompt="1"/>
          </p:nvPr>
        </p:nvSpPr>
        <p:spPr>
          <a:xfrm>
            <a:off x="5887934" y="620485"/>
            <a:ext cx="406400" cy="406400"/>
          </a:xfrm>
        </p:spPr>
        <p:txBody>
          <a:bodyPr>
            <a:noAutofit/>
          </a:bodyPr>
          <a:lstStyle>
            <a:lvl1pPr marL="0" indent="0">
              <a:lnSpc>
                <a:spcPct val="80000"/>
              </a:lnSpc>
              <a:buNone/>
              <a:defRPr sz="800">
                <a:solidFill>
                  <a:srgbClr val="FFFFFF"/>
                </a:solidFill>
                <a:latin typeface="Arial"/>
                <a:cs typeface="Arial"/>
              </a:defRPr>
            </a:lvl1pPr>
          </a:lstStyle>
          <a:p>
            <a:r>
              <a:rPr lang="en-US" dirty="0"/>
              <a:t>Click to edit</a:t>
            </a:r>
          </a:p>
        </p:txBody>
      </p:sp>
      <p:sp>
        <p:nvSpPr>
          <p:cNvPr id="16" name="Text Placeholder 4"/>
          <p:cNvSpPr>
            <a:spLocks noGrp="1"/>
          </p:cNvSpPr>
          <p:nvPr>
            <p:ph type="body" sz="quarter" idx="14" hasCustomPrompt="1"/>
          </p:nvPr>
        </p:nvSpPr>
        <p:spPr>
          <a:xfrm>
            <a:off x="5883162" y="1115560"/>
            <a:ext cx="3081873" cy="656801"/>
          </a:xfrm>
        </p:spPr>
        <p:txBody>
          <a:bodyPr>
            <a:normAutofit/>
          </a:bodyPr>
          <a:lstStyle>
            <a:lvl1pPr marL="0" indent="0">
              <a:lnSpc>
                <a:spcPct val="110000"/>
              </a:lnSpc>
              <a:spcBef>
                <a:spcPts val="1000"/>
              </a:spcBef>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Blurb here</a:t>
            </a:r>
          </a:p>
        </p:txBody>
      </p:sp>
      <p:sp>
        <p:nvSpPr>
          <p:cNvPr id="17" name="Text Placeholder 4"/>
          <p:cNvSpPr>
            <a:spLocks noGrp="1"/>
          </p:cNvSpPr>
          <p:nvPr>
            <p:ph type="body" sz="quarter" idx="15" hasCustomPrompt="1"/>
          </p:nvPr>
        </p:nvSpPr>
        <p:spPr>
          <a:xfrm>
            <a:off x="6315262" y="547397"/>
            <a:ext cx="2649773" cy="420191"/>
          </a:xfrm>
        </p:spPr>
        <p:txBody>
          <a:bodyPr>
            <a:normAutofit/>
          </a:bodyPr>
          <a:lstStyle>
            <a:lvl1pPr marL="0" indent="0">
              <a:buNone/>
              <a:defRPr sz="24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XX%</a:t>
            </a:r>
          </a:p>
        </p:txBody>
      </p:sp>
      <p:sp>
        <p:nvSpPr>
          <p:cNvPr id="18" name="Picture Placeholder 10"/>
          <p:cNvSpPr>
            <a:spLocks noGrp="1"/>
          </p:cNvSpPr>
          <p:nvPr>
            <p:ph type="pic" sz="quarter" idx="16" hasCustomPrompt="1"/>
          </p:nvPr>
        </p:nvSpPr>
        <p:spPr>
          <a:xfrm>
            <a:off x="5887934" y="2100497"/>
            <a:ext cx="406400" cy="406400"/>
          </a:xfrm>
        </p:spPr>
        <p:txBody>
          <a:bodyPr>
            <a:noAutofit/>
          </a:bodyPr>
          <a:lstStyle>
            <a:lvl1pPr marL="0" indent="0">
              <a:lnSpc>
                <a:spcPct val="80000"/>
              </a:lnSpc>
              <a:buNone/>
              <a:defRPr sz="800">
                <a:solidFill>
                  <a:srgbClr val="FFFFFF"/>
                </a:solidFill>
                <a:latin typeface="Arial"/>
                <a:cs typeface="Arial"/>
              </a:defRPr>
            </a:lvl1pPr>
          </a:lstStyle>
          <a:p>
            <a:r>
              <a:rPr lang="en-US" dirty="0"/>
              <a:t>Click to edit</a:t>
            </a:r>
          </a:p>
        </p:txBody>
      </p:sp>
      <p:sp>
        <p:nvSpPr>
          <p:cNvPr id="19" name="Text Placeholder 4"/>
          <p:cNvSpPr>
            <a:spLocks noGrp="1"/>
          </p:cNvSpPr>
          <p:nvPr>
            <p:ph type="body" sz="quarter" idx="17" hasCustomPrompt="1"/>
          </p:nvPr>
        </p:nvSpPr>
        <p:spPr>
          <a:xfrm>
            <a:off x="5883162" y="2595572"/>
            <a:ext cx="3081873" cy="656801"/>
          </a:xfrm>
        </p:spPr>
        <p:txBody>
          <a:bodyPr>
            <a:normAutofit/>
          </a:bodyPr>
          <a:lstStyle>
            <a:lvl1pPr marL="0" indent="0">
              <a:lnSpc>
                <a:spcPct val="110000"/>
              </a:lnSpc>
              <a:spcBef>
                <a:spcPts val="1000"/>
              </a:spcBef>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Blurb here</a:t>
            </a:r>
          </a:p>
        </p:txBody>
      </p:sp>
      <p:sp>
        <p:nvSpPr>
          <p:cNvPr id="20" name="Text Placeholder 4"/>
          <p:cNvSpPr>
            <a:spLocks noGrp="1"/>
          </p:cNvSpPr>
          <p:nvPr>
            <p:ph type="body" sz="quarter" idx="18" hasCustomPrompt="1"/>
          </p:nvPr>
        </p:nvSpPr>
        <p:spPr>
          <a:xfrm>
            <a:off x="6315262" y="2027409"/>
            <a:ext cx="2649773" cy="420191"/>
          </a:xfrm>
        </p:spPr>
        <p:txBody>
          <a:bodyPr>
            <a:normAutofit/>
          </a:bodyPr>
          <a:lstStyle>
            <a:lvl1pPr marL="0" indent="0">
              <a:buNone/>
              <a:defRPr sz="24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XX%</a:t>
            </a:r>
          </a:p>
        </p:txBody>
      </p:sp>
      <p:sp>
        <p:nvSpPr>
          <p:cNvPr id="21" name="Picture Placeholder 10"/>
          <p:cNvSpPr>
            <a:spLocks noGrp="1"/>
          </p:cNvSpPr>
          <p:nvPr>
            <p:ph type="pic" sz="quarter" idx="19" hasCustomPrompt="1"/>
          </p:nvPr>
        </p:nvSpPr>
        <p:spPr>
          <a:xfrm>
            <a:off x="5887934" y="3614632"/>
            <a:ext cx="406400" cy="406400"/>
          </a:xfrm>
        </p:spPr>
        <p:txBody>
          <a:bodyPr>
            <a:noAutofit/>
          </a:bodyPr>
          <a:lstStyle>
            <a:lvl1pPr marL="0" indent="0">
              <a:lnSpc>
                <a:spcPct val="80000"/>
              </a:lnSpc>
              <a:buNone/>
              <a:defRPr sz="800">
                <a:solidFill>
                  <a:srgbClr val="FFFFFF"/>
                </a:solidFill>
                <a:latin typeface="Arial"/>
                <a:cs typeface="Arial"/>
              </a:defRPr>
            </a:lvl1pPr>
          </a:lstStyle>
          <a:p>
            <a:r>
              <a:rPr lang="en-US" dirty="0"/>
              <a:t>Click to edit</a:t>
            </a:r>
          </a:p>
        </p:txBody>
      </p:sp>
      <p:sp>
        <p:nvSpPr>
          <p:cNvPr id="22" name="Text Placeholder 4"/>
          <p:cNvSpPr>
            <a:spLocks noGrp="1"/>
          </p:cNvSpPr>
          <p:nvPr>
            <p:ph type="body" sz="quarter" idx="20" hasCustomPrompt="1"/>
          </p:nvPr>
        </p:nvSpPr>
        <p:spPr>
          <a:xfrm>
            <a:off x="5883162" y="4109707"/>
            <a:ext cx="3081873" cy="656801"/>
          </a:xfrm>
        </p:spPr>
        <p:txBody>
          <a:bodyPr>
            <a:normAutofit/>
          </a:bodyPr>
          <a:lstStyle>
            <a:lvl1pPr marL="0" indent="0">
              <a:lnSpc>
                <a:spcPct val="110000"/>
              </a:lnSpc>
              <a:spcBef>
                <a:spcPts val="1000"/>
              </a:spcBef>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Blurb here</a:t>
            </a:r>
          </a:p>
        </p:txBody>
      </p:sp>
      <p:sp>
        <p:nvSpPr>
          <p:cNvPr id="23" name="Text Placeholder 4"/>
          <p:cNvSpPr>
            <a:spLocks noGrp="1"/>
          </p:cNvSpPr>
          <p:nvPr>
            <p:ph type="body" sz="quarter" idx="21" hasCustomPrompt="1"/>
          </p:nvPr>
        </p:nvSpPr>
        <p:spPr>
          <a:xfrm>
            <a:off x="6315262" y="3541544"/>
            <a:ext cx="2649773" cy="420191"/>
          </a:xfrm>
        </p:spPr>
        <p:txBody>
          <a:bodyPr>
            <a:normAutofit/>
          </a:bodyPr>
          <a:lstStyle>
            <a:lvl1pPr marL="0" indent="0">
              <a:buNone/>
              <a:defRPr sz="2400" b="1">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XX%</a:t>
            </a:r>
          </a:p>
        </p:txBody>
      </p:sp>
      <p:sp>
        <p:nvSpPr>
          <p:cNvPr id="24" name="Text Placeholder 4"/>
          <p:cNvSpPr>
            <a:spLocks noGrp="1"/>
          </p:cNvSpPr>
          <p:nvPr>
            <p:ph type="body" sz="quarter" idx="22" hasCustomPrompt="1"/>
          </p:nvPr>
        </p:nvSpPr>
        <p:spPr>
          <a:xfrm>
            <a:off x="457200" y="1618783"/>
            <a:ext cx="4711700" cy="307156"/>
          </a:xfrm>
        </p:spPr>
        <p:txBody>
          <a:bodyPr>
            <a:normAutofit/>
          </a:bodyPr>
          <a:lstStyle>
            <a:lvl1pPr marL="0" indent="0">
              <a:lnSpc>
                <a:spcPct val="110000"/>
              </a:lnSpc>
              <a:spcBef>
                <a:spcPts val="1000"/>
              </a:spcBef>
              <a:buNone/>
              <a:defRPr sz="2000" b="1" baseline="0">
                <a:solidFill>
                  <a:schemeClr val="accent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title here</a:t>
            </a:r>
          </a:p>
        </p:txBody>
      </p:sp>
      <p:sp>
        <p:nvSpPr>
          <p:cNvPr id="25" name="Text Placeholder 4"/>
          <p:cNvSpPr>
            <a:spLocks noGrp="1"/>
          </p:cNvSpPr>
          <p:nvPr>
            <p:ph type="body" sz="quarter" idx="23" hasCustomPrompt="1"/>
          </p:nvPr>
        </p:nvSpPr>
        <p:spPr>
          <a:xfrm>
            <a:off x="457200" y="1925939"/>
            <a:ext cx="4711700" cy="2663990"/>
          </a:xfrm>
        </p:spPr>
        <p:txBody>
          <a:bodyPr>
            <a:noAutofit/>
          </a:bodyPr>
          <a:lstStyle>
            <a:lvl1pPr marL="285750" marR="0" indent="-285750" algn="l" defTabSz="457200" rtl="0" eaLnBrk="1" fontAlgn="auto" latinLnBrk="0" hangingPunct="1">
              <a:lnSpc>
                <a:spcPct val="110000"/>
              </a:lnSpc>
              <a:spcBef>
                <a:spcPts val="1000"/>
              </a:spcBef>
              <a:spcAft>
                <a:spcPts val="0"/>
              </a:spcAft>
              <a:buClrTx/>
              <a:buSzTx/>
              <a:buFont typeface="Arial"/>
              <a:buChar char="•"/>
              <a:tabLst/>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Bullet here</a:t>
            </a:r>
          </a:p>
          <a:p>
            <a:pPr lvl="0"/>
            <a:endParaRPr lang="en-US" dirty="0"/>
          </a:p>
        </p:txBody>
      </p:sp>
      <p:sp>
        <p:nvSpPr>
          <p:cNvPr id="27" name="Text Placeholder 8"/>
          <p:cNvSpPr>
            <a:spLocks noGrp="1"/>
          </p:cNvSpPr>
          <p:nvPr>
            <p:ph type="body" sz="quarter" idx="24"/>
          </p:nvPr>
        </p:nvSpPr>
        <p:spPr>
          <a:xfrm>
            <a:off x="457200" y="562898"/>
            <a:ext cx="4711700" cy="881062"/>
          </a:xfrm>
        </p:spPr>
        <p:txBody>
          <a:bodyPr anchor="ctr">
            <a:normAutofit/>
          </a:bodyPr>
          <a:lstStyle>
            <a:lvl1pPr marL="0" indent="0">
              <a:buNone/>
              <a:defRPr sz="3600">
                <a:solidFill>
                  <a:srgbClr val="003359"/>
                </a:solidFill>
              </a:defRPr>
            </a:lvl1pPr>
          </a:lstStyle>
          <a:p>
            <a:pPr lvl="0"/>
            <a:r>
              <a:rPr lang="en-US"/>
              <a:t>Click to edit Master text styles</a:t>
            </a:r>
          </a:p>
        </p:txBody>
      </p:sp>
    </p:spTree>
    <p:extLst>
      <p:ext uri="{BB962C8B-B14F-4D97-AF65-F5344CB8AC3E}">
        <p14:creationId xmlns:p14="http://schemas.microsoft.com/office/powerpoint/2010/main" val="3400698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Section">
    <p:spTree>
      <p:nvGrpSpPr>
        <p:cNvPr id="1" name=""/>
        <p:cNvGrpSpPr/>
        <p:nvPr/>
      </p:nvGrpSpPr>
      <p:grpSpPr>
        <a:xfrm>
          <a:off x="0" y="0"/>
          <a:ext cx="0" cy="0"/>
          <a:chOff x="0" y="0"/>
          <a:chExt cx="0" cy="0"/>
        </a:xfrm>
      </p:grpSpPr>
      <p:sp>
        <p:nvSpPr>
          <p:cNvPr id="4" name="Title 1"/>
          <p:cNvSpPr>
            <a:spLocks noGrp="1"/>
          </p:cNvSpPr>
          <p:nvPr>
            <p:ph type="title"/>
          </p:nvPr>
        </p:nvSpPr>
        <p:spPr>
          <a:xfrm>
            <a:off x="457200" y="407678"/>
            <a:ext cx="8229600" cy="857250"/>
          </a:xfrm>
        </p:spPr>
        <p:txBody>
          <a:bodyPr>
            <a:normAutofit/>
          </a:bodyPr>
          <a:lstStyle>
            <a:lvl1pPr>
              <a:defRPr sz="3600"/>
            </a:lvl1pPr>
          </a:lstStyle>
          <a:p>
            <a:r>
              <a:rPr lang="en-US" b="0"/>
              <a:t>Click to edit Master title style</a:t>
            </a:r>
            <a:endParaRPr lang="en-US" b="0" dirty="0"/>
          </a:p>
        </p:txBody>
      </p:sp>
      <p:sp>
        <p:nvSpPr>
          <p:cNvPr id="15" name="Text Placeholder 4"/>
          <p:cNvSpPr>
            <a:spLocks noGrp="1"/>
          </p:cNvSpPr>
          <p:nvPr>
            <p:ph type="body" sz="quarter" idx="15" hasCustomPrompt="1"/>
          </p:nvPr>
        </p:nvSpPr>
        <p:spPr>
          <a:xfrm>
            <a:off x="1183570" y="1546616"/>
            <a:ext cx="3153471" cy="407764"/>
          </a:xfrm>
        </p:spPr>
        <p:txBody>
          <a:bodyPr>
            <a:normAutofit/>
          </a:bodyPr>
          <a:lstStyle>
            <a:lvl1pPr marL="0" indent="0">
              <a:lnSpc>
                <a:spcPct val="110000"/>
              </a:lnSpc>
              <a:buNone/>
              <a:defRPr sz="2400">
                <a:solidFill>
                  <a:srgbClr val="01B3AA"/>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Header here</a:t>
            </a:r>
          </a:p>
        </p:txBody>
      </p:sp>
      <p:sp>
        <p:nvSpPr>
          <p:cNvPr id="18" name="Text Placeholder 4"/>
          <p:cNvSpPr>
            <a:spLocks noGrp="1"/>
          </p:cNvSpPr>
          <p:nvPr>
            <p:ph type="body" sz="quarter" idx="16" hasCustomPrompt="1"/>
          </p:nvPr>
        </p:nvSpPr>
        <p:spPr>
          <a:xfrm>
            <a:off x="1183570" y="1954380"/>
            <a:ext cx="3153471" cy="1135184"/>
          </a:xfrm>
        </p:spPr>
        <p:txBody>
          <a:bodyPr>
            <a:normAutofit/>
          </a:bodyPr>
          <a:lstStyle>
            <a:lvl1pPr marL="0" indent="0">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19" name="Text Placeholder 4"/>
          <p:cNvSpPr>
            <a:spLocks noGrp="1"/>
          </p:cNvSpPr>
          <p:nvPr>
            <p:ph type="body" sz="quarter" idx="17" hasCustomPrompt="1"/>
          </p:nvPr>
        </p:nvSpPr>
        <p:spPr>
          <a:xfrm>
            <a:off x="1183570" y="3194265"/>
            <a:ext cx="3153471" cy="407764"/>
          </a:xfrm>
        </p:spPr>
        <p:txBody>
          <a:bodyPr>
            <a:normAutofit/>
          </a:bodyPr>
          <a:lstStyle>
            <a:lvl1pPr marL="0" indent="0">
              <a:lnSpc>
                <a:spcPct val="110000"/>
              </a:lnSpc>
              <a:buNone/>
              <a:defRPr sz="2400">
                <a:solidFill>
                  <a:srgbClr val="01B3AA"/>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Header here</a:t>
            </a:r>
          </a:p>
        </p:txBody>
      </p:sp>
      <p:sp>
        <p:nvSpPr>
          <p:cNvPr id="20" name="Text Placeholder 4"/>
          <p:cNvSpPr>
            <a:spLocks noGrp="1"/>
          </p:cNvSpPr>
          <p:nvPr>
            <p:ph type="body" sz="quarter" idx="18" hasCustomPrompt="1"/>
          </p:nvPr>
        </p:nvSpPr>
        <p:spPr>
          <a:xfrm>
            <a:off x="1183570" y="3602029"/>
            <a:ext cx="3153471" cy="1064100"/>
          </a:xfrm>
        </p:spPr>
        <p:txBody>
          <a:bodyPr>
            <a:normAutofit/>
          </a:bodyPr>
          <a:lstStyle>
            <a:lvl1pPr marL="0" indent="0">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21" name="Text Placeholder 4"/>
          <p:cNvSpPr>
            <a:spLocks noGrp="1"/>
          </p:cNvSpPr>
          <p:nvPr>
            <p:ph type="body" sz="quarter" idx="19" hasCustomPrompt="1"/>
          </p:nvPr>
        </p:nvSpPr>
        <p:spPr>
          <a:xfrm>
            <a:off x="5499100" y="3194265"/>
            <a:ext cx="3153471" cy="407764"/>
          </a:xfrm>
        </p:spPr>
        <p:txBody>
          <a:bodyPr>
            <a:normAutofit/>
          </a:bodyPr>
          <a:lstStyle>
            <a:lvl1pPr marL="0" indent="0">
              <a:lnSpc>
                <a:spcPct val="110000"/>
              </a:lnSpc>
              <a:buNone/>
              <a:defRPr sz="2400">
                <a:solidFill>
                  <a:srgbClr val="01B3AA"/>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Header here</a:t>
            </a:r>
          </a:p>
        </p:txBody>
      </p:sp>
      <p:sp>
        <p:nvSpPr>
          <p:cNvPr id="22" name="Text Placeholder 4"/>
          <p:cNvSpPr>
            <a:spLocks noGrp="1"/>
          </p:cNvSpPr>
          <p:nvPr>
            <p:ph type="body" sz="quarter" idx="20" hasCustomPrompt="1"/>
          </p:nvPr>
        </p:nvSpPr>
        <p:spPr>
          <a:xfrm>
            <a:off x="5499100" y="3602029"/>
            <a:ext cx="3153471" cy="1064100"/>
          </a:xfrm>
        </p:spPr>
        <p:txBody>
          <a:bodyPr>
            <a:normAutofit/>
          </a:bodyPr>
          <a:lstStyle>
            <a:lvl1pPr marL="0" indent="0">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23" name="Text Placeholder 4"/>
          <p:cNvSpPr>
            <a:spLocks noGrp="1"/>
          </p:cNvSpPr>
          <p:nvPr>
            <p:ph type="body" sz="quarter" idx="21" hasCustomPrompt="1"/>
          </p:nvPr>
        </p:nvSpPr>
        <p:spPr>
          <a:xfrm>
            <a:off x="5499100" y="1555751"/>
            <a:ext cx="3153471" cy="407764"/>
          </a:xfrm>
        </p:spPr>
        <p:txBody>
          <a:bodyPr>
            <a:normAutofit/>
          </a:bodyPr>
          <a:lstStyle>
            <a:lvl1pPr marL="0" indent="0">
              <a:lnSpc>
                <a:spcPct val="110000"/>
              </a:lnSpc>
              <a:buNone/>
              <a:defRPr sz="2400">
                <a:solidFill>
                  <a:srgbClr val="01B3AA"/>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Header here</a:t>
            </a:r>
          </a:p>
        </p:txBody>
      </p:sp>
      <p:sp>
        <p:nvSpPr>
          <p:cNvPr id="24" name="Text Placeholder 4"/>
          <p:cNvSpPr>
            <a:spLocks noGrp="1"/>
          </p:cNvSpPr>
          <p:nvPr>
            <p:ph type="body" sz="quarter" idx="22" hasCustomPrompt="1"/>
          </p:nvPr>
        </p:nvSpPr>
        <p:spPr>
          <a:xfrm>
            <a:off x="5499100" y="1963514"/>
            <a:ext cx="3153471" cy="1126049"/>
          </a:xfrm>
        </p:spPr>
        <p:txBody>
          <a:bodyPr>
            <a:normAutofit/>
          </a:bodyPr>
          <a:lstStyle>
            <a:lvl1pPr marL="0" indent="0">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3" name="Picture Placeholder 2"/>
          <p:cNvSpPr>
            <a:spLocks noGrp="1"/>
          </p:cNvSpPr>
          <p:nvPr>
            <p:ph type="pic" sz="quarter" idx="23" hasCustomPrompt="1"/>
          </p:nvPr>
        </p:nvSpPr>
        <p:spPr>
          <a:xfrm>
            <a:off x="457200" y="1695450"/>
            <a:ext cx="635000" cy="635000"/>
          </a:xfrm>
        </p:spPr>
        <p:txBody>
          <a:bodyPr>
            <a:normAutofit/>
          </a:bodyPr>
          <a:lstStyle>
            <a:lvl1pPr marL="0" indent="0">
              <a:buNone/>
              <a:defRPr sz="1000"/>
            </a:lvl1pPr>
          </a:lstStyle>
          <a:p>
            <a:r>
              <a:rPr lang="en-US" dirty="0"/>
              <a:t>Click </a:t>
            </a:r>
            <a:r>
              <a:rPr lang="en-US"/>
              <a:t>to insert image</a:t>
            </a:r>
            <a:endParaRPr lang="en-US" dirty="0"/>
          </a:p>
        </p:txBody>
      </p:sp>
      <p:sp>
        <p:nvSpPr>
          <p:cNvPr id="17" name="Picture Placeholder 2"/>
          <p:cNvSpPr>
            <a:spLocks noGrp="1"/>
          </p:cNvSpPr>
          <p:nvPr>
            <p:ph type="pic" sz="quarter" idx="24" hasCustomPrompt="1"/>
          </p:nvPr>
        </p:nvSpPr>
        <p:spPr>
          <a:xfrm>
            <a:off x="457200" y="3359150"/>
            <a:ext cx="635000" cy="635000"/>
          </a:xfrm>
        </p:spPr>
        <p:txBody>
          <a:bodyPr>
            <a:normAutofit/>
          </a:bodyPr>
          <a:lstStyle>
            <a:lvl1pPr marL="0" indent="0">
              <a:buNone/>
              <a:defRPr sz="1000"/>
            </a:lvl1pPr>
          </a:lstStyle>
          <a:p>
            <a:r>
              <a:rPr lang="en-US" dirty="0"/>
              <a:t>Click </a:t>
            </a:r>
            <a:r>
              <a:rPr lang="en-US"/>
              <a:t>to insert image</a:t>
            </a:r>
            <a:endParaRPr lang="en-US" dirty="0"/>
          </a:p>
        </p:txBody>
      </p:sp>
      <p:sp>
        <p:nvSpPr>
          <p:cNvPr id="25" name="Picture Placeholder 2"/>
          <p:cNvSpPr>
            <a:spLocks noGrp="1"/>
          </p:cNvSpPr>
          <p:nvPr>
            <p:ph type="pic" sz="quarter" idx="25" hasCustomPrompt="1"/>
          </p:nvPr>
        </p:nvSpPr>
        <p:spPr>
          <a:xfrm>
            <a:off x="4775200" y="1695450"/>
            <a:ext cx="635000" cy="635000"/>
          </a:xfrm>
        </p:spPr>
        <p:txBody>
          <a:bodyPr>
            <a:normAutofit/>
          </a:bodyPr>
          <a:lstStyle>
            <a:lvl1pPr marL="0" indent="0">
              <a:buNone/>
              <a:defRPr sz="1000"/>
            </a:lvl1pPr>
          </a:lstStyle>
          <a:p>
            <a:r>
              <a:rPr lang="en-US" dirty="0"/>
              <a:t>Click </a:t>
            </a:r>
            <a:r>
              <a:rPr lang="en-US"/>
              <a:t>to insert image</a:t>
            </a:r>
            <a:endParaRPr lang="en-US" dirty="0"/>
          </a:p>
        </p:txBody>
      </p:sp>
      <p:sp>
        <p:nvSpPr>
          <p:cNvPr id="26" name="Picture Placeholder 2"/>
          <p:cNvSpPr>
            <a:spLocks noGrp="1"/>
          </p:cNvSpPr>
          <p:nvPr>
            <p:ph type="pic" sz="quarter" idx="26" hasCustomPrompt="1"/>
          </p:nvPr>
        </p:nvSpPr>
        <p:spPr>
          <a:xfrm>
            <a:off x="4775200" y="3359150"/>
            <a:ext cx="635000" cy="635000"/>
          </a:xfrm>
        </p:spPr>
        <p:txBody>
          <a:bodyPr>
            <a:normAutofit/>
          </a:bodyPr>
          <a:lstStyle>
            <a:lvl1pPr marL="0" indent="0">
              <a:buNone/>
              <a:defRPr sz="1000"/>
            </a:lvl1pPr>
          </a:lstStyle>
          <a:p>
            <a:r>
              <a:rPr lang="en-US" dirty="0"/>
              <a:t>Click </a:t>
            </a:r>
            <a:r>
              <a:rPr lang="en-US"/>
              <a:t>to insert image</a:t>
            </a:r>
            <a:endParaRPr lang="en-US" dirty="0"/>
          </a:p>
        </p:txBody>
      </p:sp>
    </p:spTree>
    <p:extLst>
      <p:ext uri="{BB962C8B-B14F-4D97-AF65-F5344CB8AC3E}">
        <p14:creationId xmlns:p14="http://schemas.microsoft.com/office/powerpoint/2010/main" val="13669020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Section">
    <p:spTree>
      <p:nvGrpSpPr>
        <p:cNvPr id="1" name=""/>
        <p:cNvGrpSpPr/>
        <p:nvPr/>
      </p:nvGrpSpPr>
      <p:grpSpPr>
        <a:xfrm>
          <a:off x="0" y="0"/>
          <a:ext cx="0" cy="0"/>
          <a:chOff x="0" y="0"/>
          <a:chExt cx="0" cy="0"/>
        </a:xfrm>
      </p:grpSpPr>
      <p:sp>
        <p:nvSpPr>
          <p:cNvPr id="9" name="Oval 8"/>
          <p:cNvSpPr/>
          <p:nvPr userDrawn="1"/>
        </p:nvSpPr>
        <p:spPr>
          <a:xfrm>
            <a:off x="4127115" y="1984859"/>
            <a:ext cx="897198" cy="897198"/>
          </a:xfrm>
          <a:prstGeom prst="ellipse">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userDrawn="1"/>
        </p:nvSpPr>
        <p:spPr>
          <a:xfrm>
            <a:off x="1406179" y="1984859"/>
            <a:ext cx="897198" cy="897198"/>
          </a:xfrm>
          <a:prstGeom prst="ellipse">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userDrawn="1"/>
        </p:nvSpPr>
        <p:spPr>
          <a:xfrm>
            <a:off x="6811702" y="1984859"/>
            <a:ext cx="897198" cy="897198"/>
          </a:xfrm>
          <a:prstGeom prst="ellipse">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Picture Placeholder 14"/>
          <p:cNvSpPr>
            <a:spLocks noGrp="1"/>
          </p:cNvSpPr>
          <p:nvPr>
            <p:ph type="pic" sz="quarter" idx="11" hasCustomPrompt="1"/>
          </p:nvPr>
        </p:nvSpPr>
        <p:spPr>
          <a:xfrm>
            <a:off x="1501775" y="2087563"/>
            <a:ext cx="711200" cy="711200"/>
          </a:xfrm>
        </p:spPr>
        <p:txBody>
          <a:bodyPr>
            <a:normAutofit/>
          </a:bodyPr>
          <a:lstStyle>
            <a:lvl1pPr marL="0" indent="0">
              <a:buNone/>
              <a:defRPr sz="800"/>
            </a:lvl1pPr>
          </a:lstStyle>
          <a:p>
            <a:r>
              <a:rPr lang="en-US" dirty="0"/>
              <a:t>Click to edit</a:t>
            </a:r>
          </a:p>
        </p:txBody>
      </p:sp>
      <p:sp>
        <p:nvSpPr>
          <p:cNvPr id="17" name="Picture Placeholder 14"/>
          <p:cNvSpPr>
            <a:spLocks noGrp="1"/>
          </p:cNvSpPr>
          <p:nvPr>
            <p:ph type="pic" sz="quarter" idx="12" hasCustomPrompt="1"/>
          </p:nvPr>
        </p:nvSpPr>
        <p:spPr>
          <a:xfrm>
            <a:off x="4213225" y="2087563"/>
            <a:ext cx="711200" cy="711200"/>
          </a:xfrm>
        </p:spPr>
        <p:txBody>
          <a:bodyPr>
            <a:normAutofit/>
          </a:bodyPr>
          <a:lstStyle>
            <a:lvl1pPr marL="0" indent="0">
              <a:buNone/>
              <a:defRPr sz="800"/>
            </a:lvl1pPr>
          </a:lstStyle>
          <a:p>
            <a:r>
              <a:rPr lang="en-US" dirty="0"/>
              <a:t>Click to edit</a:t>
            </a:r>
          </a:p>
        </p:txBody>
      </p:sp>
      <p:sp>
        <p:nvSpPr>
          <p:cNvPr id="18" name="Picture Placeholder 14"/>
          <p:cNvSpPr>
            <a:spLocks noGrp="1"/>
          </p:cNvSpPr>
          <p:nvPr>
            <p:ph type="pic" sz="quarter" idx="13" hasCustomPrompt="1"/>
          </p:nvPr>
        </p:nvSpPr>
        <p:spPr>
          <a:xfrm>
            <a:off x="6911975" y="2087563"/>
            <a:ext cx="711200" cy="711200"/>
          </a:xfrm>
        </p:spPr>
        <p:txBody>
          <a:bodyPr>
            <a:normAutofit/>
          </a:bodyPr>
          <a:lstStyle>
            <a:lvl1pPr marL="0" indent="0">
              <a:buNone/>
              <a:defRPr sz="800"/>
            </a:lvl1pPr>
          </a:lstStyle>
          <a:p>
            <a:r>
              <a:rPr lang="en-US" dirty="0"/>
              <a:t>Click to edit</a:t>
            </a:r>
          </a:p>
        </p:txBody>
      </p:sp>
      <p:sp>
        <p:nvSpPr>
          <p:cNvPr id="16" name="Title 1"/>
          <p:cNvSpPr>
            <a:spLocks noGrp="1"/>
          </p:cNvSpPr>
          <p:nvPr>
            <p:ph type="title"/>
          </p:nvPr>
        </p:nvSpPr>
        <p:spPr>
          <a:xfrm>
            <a:off x="457200" y="407678"/>
            <a:ext cx="8229600" cy="857250"/>
          </a:xfrm>
        </p:spPr>
        <p:txBody>
          <a:bodyPr>
            <a:normAutofit/>
          </a:bodyPr>
          <a:lstStyle>
            <a:lvl1pPr>
              <a:defRPr sz="3600"/>
            </a:lvl1pPr>
          </a:lstStyle>
          <a:p>
            <a:r>
              <a:rPr lang="en-US" b="0"/>
              <a:t>Click to edit Master title style</a:t>
            </a:r>
            <a:endParaRPr lang="en-US" b="0" dirty="0"/>
          </a:p>
        </p:txBody>
      </p:sp>
      <p:sp>
        <p:nvSpPr>
          <p:cNvPr id="19" name="Text Placeholder 4"/>
          <p:cNvSpPr>
            <a:spLocks noGrp="1"/>
          </p:cNvSpPr>
          <p:nvPr>
            <p:ph type="body" sz="quarter" idx="17" hasCustomPrompt="1"/>
          </p:nvPr>
        </p:nvSpPr>
        <p:spPr>
          <a:xfrm>
            <a:off x="674118" y="2975685"/>
            <a:ext cx="2371675" cy="407764"/>
          </a:xfrm>
        </p:spPr>
        <p:txBody>
          <a:bodyPr>
            <a:normAutofit/>
          </a:bodyPr>
          <a:lstStyle>
            <a:lvl1pPr marL="0" indent="0" algn="ctr">
              <a:lnSpc>
                <a:spcPct val="110000"/>
              </a:lnSpc>
              <a:buNone/>
              <a:defRPr sz="2400">
                <a:solidFill>
                  <a:srgbClr val="01B3AA"/>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Header here</a:t>
            </a:r>
          </a:p>
        </p:txBody>
      </p:sp>
      <p:sp>
        <p:nvSpPr>
          <p:cNvPr id="20" name="Text Placeholder 4"/>
          <p:cNvSpPr>
            <a:spLocks noGrp="1"/>
          </p:cNvSpPr>
          <p:nvPr>
            <p:ph type="body" sz="quarter" idx="18" hasCustomPrompt="1"/>
          </p:nvPr>
        </p:nvSpPr>
        <p:spPr>
          <a:xfrm>
            <a:off x="674118" y="3383448"/>
            <a:ext cx="2371675" cy="1173385"/>
          </a:xfrm>
        </p:spPr>
        <p:txBody>
          <a:bodyPr>
            <a:normAutofit/>
          </a:bodyPr>
          <a:lstStyle>
            <a:lvl1pPr marL="0" indent="0" algn="ctr">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23" name="Text Placeholder 4"/>
          <p:cNvSpPr>
            <a:spLocks noGrp="1"/>
          </p:cNvSpPr>
          <p:nvPr>
            <p:ph type="body" sz="quarter" idx="19" hasCustomPrompt="1"/>
          </p:nvPr>
        </p:nvSpPr>
        <p:spPr>
          <a:xfrm>
            <a:off x="6109718" y="2975685"/>
            <a:ext cx="2371675" cy="407764"/>
          </a:xfrm>
        </p:spPr>
        <p:txBody>
          <a:bodyPr>
            <a:normAutofit/>
          </a:bodyPr>
          <a:lstStyle>
            <a:lvl1pPr marL="0" indent="0" algn="ctr">
              <a:lnSpc>
                <a:spcPct val="110000"/>
              </a:lnSpc>
              <a:buNone/>
              <a:defRPr sz="2400">
                <a:solidFill>
                  <a:srgbClr val="01B3AA"/>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Header here</a:t>
            </a:r>
          </a:p>
        </p:txBody>
      </p:sp>
      <p:sp>
        <p:nvSpPr>
          <p:cNvPr id="25" name="Text Placeholder 4"/>
          <p:cNvSpPr>
            <a:spLocks noGrp="1"/>
          </p:cNvSpPr>
          <p:nvPr>
            <p:ph type="body" sz="quarter" idx="20" hasCustomPrompt="1"/>
          </p:nvPr>
        </p:nvSpPr>
        <p:spPr>
          <a:xfrm>
            <a:off x="6103704" y="3383448"/>
            <a:ext cx="2371675" cy="1173385"/>
          </a:xfrm>
        </p:spPr>
        <p:txBody>
          <a:bodyPr>
            <a:normAutofit/>
          </a:bodyPr>
          <a:lstStyle>
            <a:lvl1pPr marL="0" indent="0" algn="ctr">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26" name="Text Placeholder 4"/>
          <p:cNvSpPr>
            <a:spLocks noGrp="1"/>
          </p:cNvSpPr>
          <p:nvPr>
            <p:ph type="body" sz="quarter" idx="21" hasCustomPrompt="1"/>
          </p:nvPr>
        </p:nvSpPr>
        <p:spPr>
          <a:xfrm>
            <a:off x="3386162" y="2975685"/>
            <a:ext cx="2371675" cy="407764"/>
          </a:xfrm>
        </p:spPr>
        <p:txBody>
          <a:bodyPr>
            <a:normAutofit/>
          </a:bodyPr>
          <a:lstStyle>
            <a:lvl1pPr marL="0" indent="0" algn="ctr">
              <a:lnSpc>
                <a:spcPct val="110000"/>
              </a:lnSpc>
              <a:buNone/>
              <a:defRPr sz="2400">
                <a:solidFill>
                  <a:srgbClr val="01B3AA"/>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Header here</a:t>
            </a:r>
          </a:p>
        </p:txBody>
      </p:sp>
      <p:sp>
        <p:nvSpPr>
          <p:cNvPr id="27" name="Text Placeholder 4"/>
          <p:cNvSpPr>
            <a:spLocks noGrp="1"/>
          </p:cNvSpPr>
          <p:nvPr>
            <p:ph type="body" sz="quarter" idx="22" hasCustomPrompt="1"/>
          </p:nvPr>
        </p:nvSpPr>
        <p:spPr>
          <a:xfrm>
            <a:off x="3386162" y="3383448"/>
            <a:ext cx="2371675" cy="1173385"/>
          </a:xfrm>
        </p:spPr>
        <p:txBody>
          <a:bodyPr>
            <a:normAutofit/>
          </a:bodyPr>
          <a:lstStyle>
            <a:lvl1pPr marL="0" indent="0" algn="ctr">
              <a:lnSpc>
                <a:spcPct val="110000"/>
              </a:lnSpc>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Paragraph here </a:t>
            </a:r>
          </a:p>
        </p:txBody>
      </p:sp>
      <p:sp>
        <p:nvSpPr>
          <p:cNvPr id="3" name="Text Placeholder 2"/>
          <p:cNvSpPr>
            <a:spLocks noGrp="1"/>
          </p:cNvSpPr>
          <p:nvPr>
            <p:ph type="body" sz="quarter" idx="23" hasCustomPrompt="1"/>
          </p:nvPr>
        </p:nvSpPr>
        <p:spPr>
          <a:xfrm>
            <a:off x="460914" y="1300468"/>
            <a:ext cx="8229600" cy="520700"/>
          </a:xfrm>
        </p:spPr>
        <p:txBody>
          <a:bodyPr>
            <a:normAutofit/>
          </a:bodyPr>
          <a:lstStyle>
            <a:lvl1pPr marL="0" indent="0">
              <a:lnSpc>
                <a:spcPct val="110000"/>
              </a:lnSpc>
              <a:buNone/>
              <a:defRPr sz="2400">
                <a:solidFill>
                  <a:srgbClr val="00BEB9"/>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subhead</a:t>
            </a:r>
          </a:p>
        </p:txBody>
      </p:sp>
    </p:spTree>
    <p:extLst>
      <p:ext uri="{BB962C8B-B14F-4D97-AF65-F5344CB8AC3E}">
        <p14:creationId xmlns:p14="http://schemas.microsoft.com/office/powerpoint/2010/main" val="176029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_General">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
            <a:ext cx="9143999" cy="5143503"/>
          </a:xfrm>
          <a:prstGeom prst="rect">
            <a:avLst/>
          </a:prstGeom>
        </p:spPr>
      </p:pic>
      <p:sp>
        <p:nvSpPr>
          <p:cNvPr id="6" name="Rectangle 5"/>
          <p:cNvSpPr/>
          <p:nvPr userDrawn="1"/>
        </p:nvSpPr>
        <p:spPr>
          <a:xfrm>
            <a:off x="0" y="0"/>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 name="Title 3"/>
          <p:cNvSpPr txBox="1">
            <a:spLocks/>
          </p:cNvSpPr>
          <p:nvPr userDrawn="1"/>
        </p:nvSpPr>
        <p:spPr>
          <a:xfrm>
            <a:off x="415297" y="146893"/>
            <a:ext cx="6800451" cy="17005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b="1" i="0" kern="1200">
                <a:solidFill>
                  <a:schemeClr val="tx2"/>
                </a:solidFill>
                <a:latin typeface="Franklin Gothic Medium"/>
                <a:ea typeface="+mj-ea"/>
                <a:cs typeface="Franklin Gothic Medium"/>
              </a:defRPr>
            </a:lvl1pPr>
          </a:lstStyle>
          <a:p>
            <a:r>
              <a:rPr lang="en-US" sz="3600" dirty="0">
                <a:solidFill>
                  <a:schemeClr val="bg1"/>
                </a:solidFill>
                <a:latin typeface="Arial"/>
                <a:cs typeface="Arial"/>
              </a:rPr>
              <a:t>Thank you</a:t>
            </a:r>
          </a:p>
        </p:txBody>
      </p:sp>
      <p:cxnSp>
        <p:nvCxnSpPr>
          <p:cNvPr id="10" name="Straight Connector 9"/>
          <p:cNvCxnSpPr/>
          <p:nvPr userDrawn="1"/>
        </p:nvCxnSpPr>
        <p:spPr>
          <a:xfrm>
            <a:off x="528769" y="189992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8769" y="4524785"/>
            <a:ext cx="1649120" cy="429410"/>
          </a:xfrm>
          <a:prstGeom prst="rect">
            <a:avLst/>
          </a:prstGeom>
        </p:spPr>
      </p:pic>
      <p:sp>
        <p:nvSpPr>
          <p:cNvPr id="18" name="Text Placeholder 4"/>
          <p:cNvSpPr>
            <a:spLocks noGrp="1"/>
          </p:cNvSpPr>
          <p:nvPr>
            <p:ph type="body" sz="quarter" idx="12" hasCustomPrompt="1"/>
          </p:nvPr>
        </p:nvSpPr>
        <p:spPr>
          <a:xfrm>
            <a:off x="528769" y="2102904"/>
            <a:ext cx="4711700" cy="1353528"/>
          </a:xfrm>
        </p:spPr>
        <p:txBody>
          <a:bodyPr>
            <a:noAutofit/>
          </a:bodyPr>
          <a:lstStyle>
            <a:lvl1pPr marL="0" indent="0">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Contact Information</a:t>
            </a:r>
          </a:p>
          <a:p>
            <a:pPr lvl="0"/>
            <a:r>
              <a:rPr lang="en-US" dirty="0"/>
              <a:t>Name, title</a:t>
            </a:r>
          </a:p>
          <a:p>
            <a:pPr lvl="0"/>
            <a:r>
              <a:rPr lang="en-US" dirty="0"/>
              <a:t>555.123.4555</a:t>
            </a:r>
          </a:p>
          <a:p>
            <a:pPr lvl="0"/>
            <a:r>
              <a:rPr lang="en-US" dirty="0" err="1"/>
              <a:t>email@ksmconsulting.com</a:t>
            </a:r>
            <a:endParaRPr lang="en-US" dirty="0"/>
          </a:p>
          <a:p>
            <a:pPr lvl="0"/>
            <a:r>
              <a:rPr lang="en-US" dirty="0" err="1"/>
              <a:t>ksmconsulting.com</a:t>
            </a:r>
            <a:endParaRPr lang="en-US" dirty="0"/>
          </a:p>
        </p:txBody>
      </p:sp>
    </p:spTree>
    <p:extLst>
      <p:ext uri="{BB962C8B-B14F-4D97-AF65-F5344CB8AC3E}">
        <p14:creationId xmlns:p14="http://schemas.microsoft.com/office/powerpoint/2010/main" val="30217365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_Public Sector">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9144000" cy="5143500"/>
          </a:xfrm>
          <a:prstGeom prst="rect">
            <a:avLst/>
          </a:prstGeom>
        </p:spPr>
      </p:pic>
      <p:sp>
        <p:nvSpPr>
          <p:cNvPr id="6" name="Rectangle 5"/>
          <p:cNvSpPr/>
          <p:nvPr userDrawn="1"/>
        </p:nvSpPr>
        <p:spPr>
          <a:xfrm>
            <a:off x="-3" y="0"/>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3"/>
          <p:cNvSpPr txBox="1">
            <a:spLocks/>
          </p:cNvSpPr>
          <p:nvPr userDrawn="1"/>
        </p:nvSpPr>
        <p:spPr>
          <a:xfrm>
            <a:off x="415297" y="146893"/>
            <a:ext cx="6800451" cy="17005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b="1" i="0" kern="1200">
                <a:solidFill>
                  <a:schemeClr val="tx2"/>
                </a:solidFill>
                <a:latin typeface="Franklin Gothic Medium"/>
                <a:ea typeface="+mj-ea"/>
                <a:cs typeface="Franklin Gothic Medium"/>
              </a:defRPr>
            </a:lvl1pPr>
          </a:lstStyle>
          <a:p>
            <a:r>
              <a:rPr lang="en-US" sz="3600" dirty="0">
                <a:solidFill>
                  <a:schemeClr val="bg1"/>
                </a:solidFill>
                <a:latin typeface="Arial"/>
                <a:cs typeface="Arial"/>
              </a:rPr>
              <a:t>Thank you</a:t>
            </a:r>
          </a:p>
        </p:txBody>
      </p:sp>
      <p:cxnSp>
        <p:nvCxnSpPr>
          <p:cNvPr id="10" name="Straight Connector 9"/>
          <p:cNvCxnSpPr/>
          <p:nvPr userDrawn="1"/>
        </p:nvCxnSpPr>
        <p:spPr>
          <a:xfrm>
            <a:off x="528769" y="189992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8769" y="4524785"/>
            <a:ext cx="1649120" cy="429410"/>
          </a:xfrm>
          <a:prstGeom prst="rect">
            <a:avLst/>
          </a:prstGeom>
        </p:spPr>
      </p:pic>
      <p:sp>
        <p:nvSpPr>
          <p:cNvPr id="18" name="Text Placeholder 4"/>
          <p:cNvSpPr>
            <a:spLocks noGrp="1"/>
          </p:cNvSpPr>
          <p:nvPr>
            <p:ph type="body" sz="quarter" idx="12" hasCustomPrompt="1"/>
          </p:nvPr>
        </p:nvSpPr>
        <p:spPr>
          <a:xfrm>
            <a:off x="528769" y="2102904"/>
            <a:ext cx="4711700" cy="1353528"/>
          </a:xfrm>
        </p:spPr>
        <p:txBody>
          <a:bodyPr>
            <a:noAutofit/>
          </a:bodyPr>
          <a:lstStyle>
            <a:lvl1pPr marL="0" indent="0">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Contact Information</a:t>
            </a:r>
          </a:p>
          <a:p>
            <a:pPr lvl="0"/>
            <a:r>
              <a:rPr lang="en-US" dirty="0"/>
              <a:t>Name, title</a:t>
            </a:r>
          </a:p>
          <a:p>
            <a:pPr lvl="0"/>
            <a:r>
              <a:rPr lang="en-US" dirty="0"/>
              <a:t>555.123.4555</a:t>
            </a:r>
          </a:p>
          <a:p>
            <a:pPr lvl="0"/>
            <a:r>
              <a:rPr lang="en-US" dirty="0" err="1"/>
              <a:t>email@ksmconsulting.com</a:t>
            </a:r>
            <a:endParaRPr lang="en-US" dirty="0"/>
          </a:p>
          <a:p>
            <a:pPr lvl="0"/>
            <a:r>
              <a:rPr lang="en-US" dirty="0" err="1"/>
              <a:t>ksmconsulting.com</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_Security">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Rectangle 5"/>
          <p:cNvSpPr/>
          <p:nvPr userDrawn="1"/>
        </p:nvSpPr>
        <p:spPr>
          <a:xfrm>
            <a:off x="0" y="0"/>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3"/>
          <p:cNvSpPr txBox="1">
            <a:spLocks/>
          </p:cNvSpPr>
          <p:nvPr userDrawn="1"/>
        </p:nvSpPr>
        <p:spPr>
          <a:xfrm>
            <a:off x="415297" y="146893"/>
            <a:ext cx="6800451" cy="17005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b="1" i="0" kern="1200">
                <a:solidFill>
                  <a:schemeClr val="tx2"/>
                </a:solidFill>
                <a:latin typeface="Franklin Gothic Medium"/>
                <a:ea typeface="+mj-ea"/>
                <a:cs typeface="Franklin Gothic Medium"/>
              </a:defRPr>
            </a:lvl1pPr>
          </a:lstStyle>
          <a:p>
            <a:r>
              <a:rPr lang="en-US" sz="3600" dirty="0">
                <a:solidFill>
                  <a:schemeClr val="bg1"/>
                </a:solidFill>
                <a:latin typeface="Arial"/>
                <a:cs typeface="Arial"/>
              </a:rPr>
              <a:t>Thank you</a:t>
            </a:r>
          </a:p>
        </p:txBody>
      </p:sp>
      <p:cxnSp>
        <p:nvCxnSpPr>
          <p:cNvPr id="10" name="Straight Connector 9"/>
          <p:cNvCxnSpPr/>
          <p:nvPr userDrawn="1"/>
        </p:nvCxnSpPr>
        <p:spPr>
          <a:xfrm>
            <a:off x="528769" y="189992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8769" y="4524785"/>
            <a:ext cx="1649120" cy="429410"/>
          </a:xfrm>
          <a:prstGeom prst="rect">
            <a:avLst/>
          </a:prstGeom>
        </p:spPr>
      </p:pic>
      <p:sp>
        <p:nvSpPr>
          <p:cNvPr id="18" name="Text Placeholder 4"/>
          <p:cNvSpPr>
            <a:spLocks noGrp="1"/>
          </p:cNvSpPr>
          <p:nvPr>
            <p:ph type="body" sz="quarter" idx="12" hasCustomPrompt="1"/>
          </p:nvPr>
        </p:nvSpPr>
        <p:spPr>
          <a:xfrm>
            <a:off x="528769" y="2102904"/>
            <a:ext cx="4711700" cy="1353528"/>
          </a:xfrm>
        </p:spPr>
        <p:txBody>
          <a:bodyPr>
            <a:noAutofit/>
          </a:bodyPr>
          <a:lstStyle>
            <a:lvl1pPr marL="0" indent="0">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Contact Information</a:t>
            </a:r>
          </a:p>
          <a:p>
            <a:pPr lvl="0"/>
            <a:r>
              <a:rPr lang="en-US" dirty="0"/>
              <a:t>Name, title</a:t>
            </a:r>
          </a:p>
          <a:p>
            <a:pPr lvl="0"/>
            <a:r>
              <a:rPr lang="en-US" dirty="0"/>
              <a:t>555.123.4555</a:t>
            </a:r>
          </a:p>
          <a:p>
            <a:pPr lvl="0"/>
            <a:r>
              <a:rPr lang="en-US" dirty="0" err="1"/>
              <a:t>email@ksmconsulting.com</a:t>
            </a:r>
            <a:endParaRPr lang="en-US" dirty="0"/>
          </a:p>
          <a:p>
            <a:pPr lvl="0"/>
            <a:r>
              <a:rPr lang="en-US" dirty="0" err="1"/>
              <a:t>ksmconsulting.com</a:t>
            </a:r>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_Financial Service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6" name="Rectangle 5"/>
          <p:cNvSpPr/>
          <p:nvPr userDrawn="1"/>
        </p:nvSpPr>
        <p:spPr>
          <a:xfrm>
            <a:off x="1" y="0"/>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3"/>
          <p:cNvSpPr txBox="1">
            <a:spLocks/>
          </p:cNvSpPr>
          <p:nvPr userDrawn="1"/>
        </p:nvSpPr>
        <p:spPr>
          <a:xfrm>
            <a:off x="415297" y="146893"/>
            <a:ext cx="6800451" cy="17005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b="1" i="0" kern="1200">
                <a:solidFill>
                  <a:schemeClr val="tx2"/>
                </a:solidFill>
                <a:latin typeface="Franklin Gothic Medium"/>
                <a:ea typeface="+mj-ea"/>
                <a:cs typeface="Franklin Gothic Medium"/>
              </a:defRPr>
            </a:lvl1pPr>
          </a:lstStyle>
          <a:p>
            <a:r>
              <a:rPr lang="en-US" sz="3600" dirty="0">
                <a:solidFill>
                  <a:schemeClr val="bg1"/>
                </a:solidFill>
                <a:latin typeface="Arial"/>
                <a:cs typeface="Arial"/>
              </a:rPr>
              <a:t>Thank you</a:t>
            </a:r>
          </a:p>
        </p:txBody>
      </p:sp>
      <p:cxnSp>
        <p:nvCxnSpPr>
          <p:cNvPr id="10" name="Straight Connector 9"/>
          <p:cNvCxnSpPr/>
          <p:nvPr userDrawn="1"/>
        </p:nvCxnSpPr>
        <p:spPr>
          <a:xfrm>
            <a:off x="528769" y="189992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8769" y="4524785"/>
            <a:ext cx="1649120" cy="429410"/>
          </a:xfrm>
          <a:prstGeom prst="rect">
            <a:avLst/>
          </a:prstGeom>
        </p:spPr>
      </p:pic>
      <p:sp>
        <p:nvSpPr>
          <p:cNvPr id="18" name="Text Placeholder 4"/>
          <p:cNvSpPr>
            <a:spLocks noGrp="1"/>
          </p:cNvSpPr>
          <p:nvPr>
            <p:ph type="body" sz="quarter" idx="12" hasCustomPrompt="1"/>
          </p:nvPr>
        </p:nvSpPr>
        <p:spPr>
          <a:xfrm>
            <a:off x="528769" y="2102904"/>
            <a:ext cx="4711700" cy="1353528"/>
          </a:xfrm>
        </p:spPr>
        <p:txBody>
          <a:bodyPr>
            <a:noAutofit/>
          </a:bodyPr>
          <a:lstStyle>
            <a:lvl1pPr marL="0" indent="0">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Contact Information</a:t>
            </a:r>
          </a:p>
          <a:p>
            <a:pPr lvl="0"/>
            <a:r>
              <a:rPr lang="en-US" dirty="0"/>
              <a:t>Name, title</a:t>
            </a:r>
          </a:p>
          <a:p>
            <a:pPr lvl="0"/>
            <a:r>
              <a:rPr lang="en-US" dirty="0"/>
              <a:t>555.123.4555</a:t>
            </a:r>
          </a:p>
          <a:p>
            <a:pPr lvl="0"/>
            <a:r>
              <a:rPr lang="en-US" dirty="0" err="1"/>
              <a:t>email@ksmconsulting.com</a:t>
            </a:r>
            <a:endParaRPr lang="en-US" dirty="0"/>
          </a:p>
          <a:p>
            <a:pPr lvl="0"/>
            <a:r>
              <a:rPr lang="en-US" dirty="0" err="1"/>
              <a:t>ksmconsulting.com</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rgbClr val="003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24249" y="799670"/>
            <a:ext cx="2945265" cy="1700519"/>
          </a:xfrm>
        </p:spPr>
        <p:txBody>
          <a:bodyPr anchor="b">
            <a:normAutofit/>
          </a:bodyPr>
          <a:lstStyle>
            <a:lvl1pPr algn="l">
              <a:lnSpc>
                <a:spcPct val="110000"/>
              </a:lnSpc>
              <a:spcBef>
                <a:spcPts val="1000"/>
              </a:spcBef>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24249" y="2728974"/>
            <a:ext cx="2945265" cy="1807473"/>
          </a:xfrm>
        </p:spPr>
        <p:txBody>
          <a:bodyPr>
            <a:normAutofit/>
          </a:bodyPr>
          <a:lstStyle>
            <a:lvl1pPr marL="0" indent="0" algn="l">
              <a:lnSpc>
                <a:spcPct val="110000"/>
              </a:lnSpc>
              <a:spcBef>
                <a:spcPts val="1000"/>
              </a:spcBef>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249" y="4498427"/>
            <a:ext cx="1649120" cy="429410"/>
          </a:xfrm>
          <a:prstGeom prst="rect">
            <a:avLst/>
          </a:prstGeom>
        </p:spPr>
      </p:pic>
      <p:cxnSp>
        <p:nvCxnSpPr>
          <p:cNvPr id="21" name="Straight Connector 20"/>
          <p:cNvCxnSpPr/>
          <p:nvPr userDrawn="1"/>
        </p:nvCxnSpPr>
        <p:spPr>
          <a:xfrm>
            <a:off x="415297" y="2603500"/>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_Data">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Rectangle 5"/>
          <p:cNvSpPr/>
          <p:nvPr userDrawn="1"/>
        </p:nvSpPr>
        <p:spPr>
          <a:xfrm>
            <a:off x="0" y="0"/>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3"/>
          <p:cNvSpPr txBox="1">
            <a:spLocks/>
          </p:cNvSpPr>
          <p:nvPr userDrawn="1"/>
        </p:nvSpPr>
        <p:spPr>
          <a:xfrm>
            <a:off x="415297" y="146893"/>
            <a:ext cx="6800451" cy="17005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b="1" i="0" kern="1200">
                <a:solidFill>
                  <a:schemeClr val="tx2"/>
                </a:solidFill>
                <a:latin typeface="Franklin Gothic Medium"/>
                <a:ea typeface="+mj-ea"/>
                <a:cs typeface="Franklin Gothic Medium"/>
              </a:defRPr>
            </a:lvl1pPr>
          </a:lstStyle>
          <a:p>
            <a:r>
              <a:rPr lang="en-US" sz="3600" dirty="0">
                <a:solidFill>
                  <a:schemeClr val="bg1"/>
                </a:solidFill>
                <a:latin typeface="Arial"/>
                <a:cs typeface="Arial"/>
              </a:rPr>
              <a:t>Thank you</a:t>
            </a:r>
          </a:p>
        </p:txBody>
      </p:sp>
      <p:cxnSp>
        <p:nvCxnSpPr>
          <p:cNvPr id="10" name="Straight Connector 9"/>
          <p:cNvCxnSpPr/>
          <p:nvPr userDrawn="1"/>
        </p:nvCxnSpPr>
        <p:spPr>
          <a:xfrm>
            <a:off x="528769" y="189992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8769" y="4524785"/>
            <a:ext cx="1649120" cy="429410"/>
          </a:xfrm>
          <a:prstGeom prst="rect">
            <a:avLst/>
          </a:prstGeom>
        </p:spPr>
      </p:pic>
      <p:sp>
        <p:nvSpPr>
          <p:cNvPr id="18" name="Text Placeholder 4"/>
          <p:cNvSpPr>
            <a:spLocks noGrp="1"/>
          </p:cNvSpPr>
          <p:nvPr>
            <p:ph type="body" sz="quarter" idx="12" hasCustomPrompt="1"/>
          </p:nvPr>
        </p:nvSpPr>
        <p:spPr>
          <a:xfrm>
            <a:off x="528769" y="2102904"/>
            <a:ext cx="4711700" cy="1353528"/>
          </a:xfrm>
        </p:spPr>
        <p:txBody>
          <a:bodyPr>
            <a:noAutofit/>
          </a:bodyPr>
          <a:lstStyle>
            <a:lvl1pPr marL="0" indent="0">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Contact Information</a:t>
            </a:r>
          </a:p>
          <a:p>
            <a:pPr lvl="0"/>
            <a:r>
              <a:rPr lang="en-US" dirty="0"/>
              <a:t>Name, title</a:t>
            </a:r>
          </a:p>
          <a:p>
            <a:pPr lvl="0"/>
            <a:r>
              <a:rPr lang="en-US" dirty="0"/>
              <a:t>555.123.4555</a:t>
            </a:r>
          </a:p>
          <a:p>
            <a:pPr lvl="0"/>
            <a:r>
              <a:rPr lang="en-US" dirty="0" err="1"/>
              <a:t>email@ksmconsulting.com</a:t>
            </a:r>
            <a:endParaRPr lang="en-US" dirty="0"/>
          </a:p>
          <a:p>
            <a:pPr lvl="0"/>
            <a:r>
              <a:rPr lang="en-US" dirty="0" err="1"/>
              <a:t>ksmconsulting.com</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_Tech">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6" name="Rectangle 5"/>
          <p:cNvSpPr/>
          <p:nvPr userDrawn="1"/>
        </p:nvSpPr>
        <p:spPr>
          <a:xfrm>
            <a:off x="0" y="0"/>
            <a:ext cx="9144000" cy="5143500"/>
          </a:xfrm>
          <a:prstGeom prst="rect">
            <a:avLst/>
          </a:prstGeom>
          <a:solidFill>
            <a:schemeClr val="tx2">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3"/>
          <p:cNvSpPr txBox="1">
            <a:spLocks/>
          </p:cNvSpPr>
          <p:nvPr userDrawn="1"/>
        </p:nvSpPr>
        <p:spPr>
          <a:xfrm>
            <a:off x="415297" y="146893"/>
            <a:ext cx="6800451" cy="17005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b="1" i="0" kern="1200">
                <a:solidFill>
                  <a:schemeClr val="tx2"/>
                </a:solidFill>
                <a:latin typeface="Franklin Gothic Medium"/>
                <a:ea typeface="+mj-ea"/>
                <a:cs typeface="Franklin Gothic Medium"/>
              </a:defRPr>
            </a:lvl1pPr>
          </a:lstStyle>
          <a:p>
            <a:r>
              <a:rPr lang="en-US" sz="3600" dirty="0">
                <a:solidFill>
                  <a:schemeClr val="bg1"/>
                </a:solidFill>
                <a:latin typeface="Arial"/>
                <a:cs typeface="Arial"/>
              </a:rPr>
              <a:t>Thank you</a:t>
            </a:r>
          </a:p>
        </p:txBody>
      </p:sp>
      <p:cxnSp>
        <p:nvCxnSpPr>
          <p:cNvPr id="10" name="Straight Connector 9"/>
          <p:cNvCxnSpPr/>
          <p:nvPr userDrawn="1"/>
        </p:nvCxnSpPr>
        <p:spPr>
          <a:xfrm>
            <a:off x="528769" y="189992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8769" y="4524785"/>
            <a:ext cx="1649120" cy="429410"/>
          </a:xfrm>
          <a:prstGeom prst="rect">
            <a:avLst/>
          </a:prstGeom>
        </p:spPr>
      </p:pic>
      <p:sp>
        <p:nvSpPr>
          <p:cNvPr id="18" name="Text Placeholder 4"/>
          <p:cNvSpPr>
            <a:spLocks noGrp="1"/>
          </p:cNvSpPr>
          <p:nvPr>
            <p:ph type="body" sz="quarter" idx="12" hasCustomPrompt="1"/>
          </p:nvPr>
        </p:nvSpPr>
        <p:spPr>
          <a:xfrm>
            <a:off x="528769" y="2102904"/>
            <a:ext cx="4711700" cy="1353528"/>
          </a:xfrm>
        </p:spPr>
        <p:txBody>
          <a:bodyPr>
            <a:noAutofit/>
          </a:bodyPr>
          <a:lstStyle>
            <a:lvl1pPr marL="0" indent="0">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Contact Information</a:t>
            </a:r>
          </a:p>
          <a:p>
            <a:pPr lvl="0"/>
            <a:r>
              <a:rPr lang="en-US" dirty="0"/>
              <a:t>Name, title</a:t>
            </a:r>
          </a:p>
          <a:p>
            <a:pPr lvl="0"/>
            <a:r>
              <a:rPr lang="en-US" dirty="0"/>
              <a:t>555.123.4555</a:t>
            </a:r>
          </a:p>
          <a:p>
            <a:pPr lvl="0"/>
            <a:r>
              <a:rPr lang="en-US" dirty="0" err="1"/>
              <a:t>email@ksmconsulting.com</a:t>
            </a:r>
            <a:endParaRPr lang="en-US" dirty="0"/>
          </a:p>
          <a:p>
            <a:pPr lvl="0"/>
            <a:r>
              <a:rPr lang="en-US" dirty="0" err="1"/>
              <a:t>ksmconsulting.com</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3"/>
          <p:cNvSpPr txBox="1">
            <a:spLocks/>
          </p:cNvSpPr>
          <p:nvPr userDrawn="1"/>
        </p:nvSpPr>
        <p:spPr>
          <a:xfrm>
            <a:off x="415297" y="146893"/>
            <a:ext cx="6800451" cy="17005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b="1" i="0" kern="1200">
                <a:solidFill>
                  <a:schemeClr val="tx2"/>
                </a:solidFill>
                <a:latin typeface="Franklin Gothic Medium"/>
                <a:ea typeface="+mj-ea"/>
                <a:cs typeface="Franklin Gothic Medium"/>
              </a:defRPr>
            </a:lvl1pPr>
          </a:lstStyle>
          <a:p>
            <a:r>
              <a:rPr lang="en-US" sz="3600" dirty="0">
                <a:solidFill>
                  <a:schemeClr val="bg1"/>
                </a:solidFill>
                <a:latin typeface="Arial"/>
                <a:cs typeface="Arial"/>
              </a:rPr>
              <a:t>Thank you</a:t>
            </a:r>
          </a:p>
        </p:txBody>
      </p:sp>
      <p:cxnSp>
        <p:nvCxnSpPr>
          <p:cNvPr id="10" name="Straight Connector 9"/>
          <p:cNvCxnSpPr/>
          <p:nvPr userDrawn="1"/>
        </p:nvCxnSpPr>
        <p:spPr>
          <a:xfrm>
            <a:off x="528769" y="1899923"/>
            <a:ext cx="88645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9" y="4524785"/>
            <a:ext cx="1649120" cy="429410"/>
          </a:xfrm>
          <a:prstGeom prst="rect">
            <a:avLst/>
          </a:prstGeom>
        </p:spPr>
      </p:pic>
      <p:sp>
        <p:nvSpPr>
          <p:cNvPr id="18" name="Text Placeholder 4"/>
          <p:cNvSpPr>
            <a:spLocks noGrp="1"/>
          </p:cNvSpPr>
          <p:nvPr>
            <p:ph type="body" sz="quarter" idx="12" hasCustomPrompt="1"/>
          </p:nvPr>
        </p:nvSpPr>
        <p:spPr>
          <a:xfrm>
            <a:off x="528769" y="2102904"/>
            <a:ext cx="4711700" cy="1353528"/>
          </a:xfrm>
        </p:spPr>
        <p:txBody>
          <a:bodyPr>
            <a:noAutofit/>
          </a:bodyPr>
          <a:lstStyle>
            <a:lvl1pPr marL="0" indent="0">
              <a:buNone/>
              <a:defRPr sz="18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Contact Information</a:t>
            </a:r>
          </a:p>
          <a:p>
            <a:pPr lvl="0"/>
            <a:r>
              <a:rPr lang="en-US" dirty="0"/>
              <a:t>Name, title</a:t>
            </a:r>
          </a:p>
          <a:p>
            <a:pPr lvl="0"/>
            <a:r>
              <a:rPr lang="en-US" dirty="0"/>
              <a:t>555.123.4555</a:t>
            </a:r>
          </a:p>
          <a:p>
            <a:pPr lvl="0"/>
            <a:r>
              <a:rPr lang="en-US" dirty="0" err="1"/>
              <a:t>email@ksmconsulting.com</a:t>
            </a:r>
            <a:endParaRPr lang="en-US" dirty="0"/>
          </a:p>
          <a:p>
            <a:pPr lvl="0"/>
            <a:r>
              <a:rPr lang="en-US" dirty="0" err="1"/>
              <a:t>ksmconsulting.com</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457200" y="342901"/>
            <a:ext cx="8229600" cy="857250"/>
          </a:xfrm>
          <a:prstGeom prst="rect">
            <a:avLst/>
          </a:prstGeom>
        </p:spPr>
        <p:txBody>
          <a:bodyPr vert="horz" lIns="91440" tIns="45720" rIns="91440" bIns="45720" rtlCol="0" anchor="ctr">
            <a:normAutofit/>
          </a:bodyPr>
          <a:lstStyle>
            <a:lvl1pPr algn="l">
              <a:defRPr sz="3600"/>
            </a:lvl1pPr>
          </a:lstStyle>
          <a:p>
            <a:r>
              <a:rPr lang="en-US"/>
              <a:t>Click to edit Master title style</a:t>
            </a:r>
            <a:endParaRPr lang="en-US" dirty="0"/>
          </a:p>
        </p:txBody>
      </p:sp>
      <p:sp>
        <p:nvSpPr>
          <p:cNvPr id="17" name="Text Placeholder 16"/>
          <p:cNvSpPr>
            <a:spLocks noGrp="1"/>
          </p:cNvSpPr>
          <p:nvPr>
            <p:ph type="body" sz="quarter" idx="10"/>
          </p:nvPr>
        </p:nvSpPr>
        <p:spPr>
          <a:xfrm>
            <a:off x="457200" y="1821168"/>
            <a:ext cx="8229600" cy="2782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24" hasCustomPrompt="1"/>
          </p:nvPr>
        </p:nvSpPr>
        <p:spPr>
          <a:xfrm>
            <a:off x="454468" y="1300468"/>
            <a:ext cx="8229600" cy="520700"/>
          </a:xfrm>
        </p:spPr>
        <p:txBody>
          <a:bodyPr>
            <a:normAutofit/>
          </a:bodyPr>
          <a:lstStyle>
            <a:lvl1pPr marL="0" indent="0">
              <a:buNone/>
              <a:defRPr sz="2400">
                <a:solidFill>
                  <a:srgbClr val="00BEB9"/>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subhead</a:t>
            </a:r>
          </a:p>
        </p:txBody>
      </p:sp>
    </p:spTree>
    <p:extLst>
      <p:ext uri="{BB962C8B-B14F-4D97-AF65-F5344CB8AC3E}">
        <p14:creationId xmlns:p14="http://schemas.microsoft.com/office/powerpoint/2010/main" val="371285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457200" y="342901"/>
            <a:ext cx="8229600" cy="857250"/>
          </a:xfrm>
          <a:prstGeom prst="rect">
            <a:avLst/>
          </a:prstGeom>
        </p:spPr>
        <p:txBody>
          <a:bodyPr vert="horz" lIns="91440" tIns="45720" rIns="91440" bIns="45720" rtlCol="0" anchor="ctr">
            <a:normAutofit/>
          </a:bodyPr>
          <a:lstStyle>
            <a:lvl1pPr algn="l">
              <a:defRPr sz="3600"/>
            </a:lvl1pPr>
          </a:lstStyle>
          <a:p>
            <a:r>
              <a:rPr lang="en-US"/>
              <a:t>Click to edit Master title style</a:t>
            </a:r>
            <a:endParaRPr lang="en-US" dirty="0"/>
          </a:p>
        </p:txBody>
      </p:sp>
      <p:sp>
        <p:nvSpPr>
          <p:cNvPr id="3" name="Chart Placeholder 2"/>
          <p:cNvSpPr>
            <a:spLocks noGrp="1"/>
          </p:cNvSpPr>
          <p:nvPr>
            <p:ph type="chart" sz="quarter" idx="10"/>
          </p:nvPr>
        </p:nvSpPr>
        <p:spPr>
          <a:xfrm>
            <a:off x="457200" y="1308100"/>
            <a:ext cx="4076700" cy="3251200"/>
          </a:xfrm>
        </p:spPr>
        <p:txBody>
          <a:bodyPr/>
          <a:lstStyle>
            <a:lvl1pPr marL="0" indent="0">
              <a:lnSpc>
                <a:spcPct val="100000"/>
              </a:lnSpc>
              <a:buNone/>
              <a:defRPr/>
            </a:lvl1pPr>
          </a:lstStyle>
          <a:p>
            <a:r>
              <a:rPr lang="en-US"/>
              <a:t>Click icon to add chart</a:t>
            </a:r>
            <a:endParaRPr lang="en-US" dirty="0"/>
          </a:p>
        </p:txBody>
      </p:sp>
      <p:sp>
        <p:nvSpPr>
          <p:cNvPr id="7" name="Chart Placeholder 2"/>
          <p:cNvSpPr>
            <a:spLocks noGrp="1"/>
          </p:cNvSpPr>
          <p:nvPr>
            <p:ph type="chart" sz="quarter" idx="11"/>
          </p:nvPr>
        </p:nvSpPr>
        <p:spPr>
          <a:xfrm>
            <a:off x="4610100" y="1308100"/>
            <a:ext cx="4076700" cy="3251200"/>
          </a:xfrm>
        </p:spPr>
        <p:txBody>
          <a:bodyPr/>
          <a:lstStyle>
            <a:lvl1pPr marL="0" indent="0">
              <a:lnSpc>
                <a:spcPct val="100000"/>
              </a:lnSpc>
              <a:buNone/>
              <a:defRPr/>
            </a:lvl1pPr>
          </a:lstStyle>
          <a:p>
            <a:r>
              <a:rPr lang="en-US"/>
              <a:t>Click icon to add chart</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1"/>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4" cstate="screen">
            <a:extLst>
              <a:ext uri="{28A0092B-C50C-407E-A947-70E740481C1C}">
                <a14:useLocalDpi xmlns:a14="http://schemas.microsoft.com/office/drawing/2010/main"/>
              </a:ext>
            </a:extLst>
          </a:blip>
          <a:stretch>
            <a:fillRect/>
          </a:stretch>
        </p:blipFill>
        <p:spPr>
          <a:xfrm>
            <a:off x="186697" y="4720524"/>
            <a:ext cx="1070066" cy="278632"/>
          </a:xfrm>
          <a:prstGeom prst="rect">
            <a:avLst/>
          </a:prstGeom>
        </p:spPr>
      </p:pic>
      <p:sp>
        <p:nvSpPr>
          <p:cNvPr id="8" name="Slide Number Placeholder 4"/>
          <p:cNvSpPr txBox="1">
            <a:spLocks/>
          </p:cNvSpPr>
          <p:nvPr userDrawn="1"/>
        </p:nvSpPr>
        <p:spPr>
          <a:xfrm>
            <a:off x="6553200" y="28417"/>
            <a:ext cx="2133600" cy="223043"/>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rgbClr val="CDD0D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DB370DE-E2CE-7E4E-8DC8-4CF624394EE5}" type="slidenum">
              <a:rPr lang="en-US" smtClean="0">
                <a:solidFill>
                  <a:srgbClr val="B3B9BC"/>
                </a:solidFill>
              </a:rPr>
              <a:pPr/>
              <a:t>‹#›</a:t>
            </a:fld>
            <a:endParaRPr lang="en-US" dirty="0">
              <a:solidFill>
                <a:srgbClr val="B3B9BC"/>
              </a:solidFill>
            </a:endParaRPr>
          </a:p>
        </p:txBody>
      </p:sp>
      <p:sp>
        <p:nvSpPr>
          <p:cNvPr id="9" name="Rectangle 8"/>
          <p:cNvSpPr/>
          <p:nvPr userDrawn="1"/>
        </p:nvSpPr>
        <p:spPr>
          <a:xfrm>
            <a:off x="1" y="0"/>
            <a:ext cx="1377950" cy="292100"/>
          </a:xfrm>
          <a:prstGeom prst="rect">
            <a:avLst/>
          </a:prstGeom>
          <a:solidFill>
            <a:srgbClr val="FDD5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Arial"/>
                <a:cs typeface="Arial"/>
              </a:rPr>
              <a:t>CLIENT</a:t>
            </a:r>
            <a:r>
              <a:rPr lang="en-US" sz="1100" baseline="0" dirty="0">
                <a:latin typeface="Arial"/>
                <a:cs typeface="Arial"/>
              </a:rPr>
              <a:t> NAME / PRESENTATION</a:t>
            </a:r>
            <a:endParaRPr lang="en-US" sz="1200" dirty="0">
              <a:latin typeface="Arial"/>
              <a:cs typeface="Arial"/>
            </a:endParaRPr>
          </a:p>
        </p:txBody>
      </p:sp>
      <p:sp>
        <p:nvSpPr>
          <p:cNvPr id="10" name="Rectangle 9"/>
          <p:cNvSpPr/>
          <p:nvPr userDrawn="1"/>
        </p:nvSpPr>
        <p:spPr>
          <a:xfrm>
            <a:off x="1390651" y="0"/>
            <a:ext cx="5070241" cy="2921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100" dirty="0">
                <a:solidFill>
                  <a:srgbClr val="B3B9BC"/>
                </a:solidFill>
                <a:latin typeface="Arial"/>
                <a:cs typeface="Arial"/>
              </a:rPr>
              <a:t>Presentation title here 					</a:t>
            </a:r>
          </a:p>
        </p:txBody>
      </p:sp>
      <p:cxnSp>
        <p:nvCxnSpPr>
          <p:cNvPr id="11" name="Straight Connector 10"/>
          <p:cNvCxnSpPr/>
          <p:nvPr userDrawn="1"/>
        </p:nvCxnSpPr>
        <p:spPr>
          <a:xfrm>
            <a:off x="1479550" y="292100"/>
            <a:ext cx="7664450" cy="0"/>
          </a:xfrm>
          <a:prstGeom prst="line">
            <a:avLst/>
          </a:prstGeom>
          <a:ln w="635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 name="Footer Placeholder 3"/>
          <p:cNvSpPr txBox="1">
            <a:spLocks/>
          </p:cNvSpPr>
          <p:nvPr userDrawn="1"/>
        </p:nvSpPr>
        <p:spPr>
          <a:xfrm>
            <a:off x="7843520" y="4720524"/>
            <a:ext cx="1071880" cy="273844"/>
          </a:xfrm>
          <a:prstGeom prst="rect">
            <a:avLst/>
          </a:prstGeom>
        </p:spPr>
        <p:txBody>
          <a:bodyPr vert="horz" lIns="91440" tIns="45720" rIns="91440" bIns="45720" rtlCol="0" anchor="ctr"/>
          <a:lstStyle>
            <a:defPPr>
              <a:defRPr lang="en-US"/>
            </a:defPPr>
            <a:lvl1pPr marL="0" algn="ctr" defTabSz="457200" rtl="0" eaLnBrk="1" latinLnBrk="0" hangingPunct="1">
              <a:defRPr sz="800" kern="1200">
                <a:solidFill>
                  <a:schemeClr val="accent6">
                    <a:lumMod val="40000"/>
                    <a:lumOff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err="1">
                <a:solidFill>
                  <a:srgbClr val="B3B9BC"/>
                </a:solidFill>
                <a:latin typeface="Arial"/>
                <a:cs typeface="Arial"/>
              </a:rPr>
              <a:t>ksmconsulting.com</a:t>
            </a:r>
            <a:endParaRPr lang="en-US" dirty="0">
              <a:solidFill>
                <a:srgbClr val="B3B9BC"/>
              </a:solidFill>
              <a:latin typeface="Arial"/>
              <a:cs typeface="Arial"/>
            </a:endParaRPr>
          </a:p>
        </p:txBody>
      </p:sp>
      <p:sp>
        <p:nvSpPr>
          <p:cNvPr id="13" name="Footer Placeholder 3"/>
          <p:cNvSpPr txBox="1">
            <a:spLocks/>
          </p:cNvSpPr>
          <p:nvPr userDrawn="1"/>
        </p:nvSpPr>
        <p:spPr>
          <a:xfrm>
            <a:off x="3724741" y="4720524"/>
            <a:ext cx="1650800" cy="273844"/>
          </a:xfrm>
          <a:prstGeom prst="rect">
            <a:avLst/>
          </a:prstGeom>
        </p:spPr>
        <p:txBody>
          <a:bodyPr vert="horz" lIns="91440" tIns="45720" rIns="91440" bIns="45720" rtlCol="0" anchor="ctr"/>
          <a:lstStyle>
            <a:defPPr>
              <a:defRPr lang="en-US"/>
            </a:defPPr>
            <a:lvl1pPr marL="0" algn="ctr" defTabSz="457200" rtl="0" eaLnBrk="1" latinLnBrk="0" hangingPunct="1">
              <a:defRPr sz="800" kern="1200">
                <a:solidFill>
                  <a:schemeClr val="accent6">
                    <a:lumMod val="40000"/>
                    <a:lumOff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rgbClr val="B3B9BC"/>
                </a:solidFill>
                <a:latin typeface="Arial"/>
                <a:cs typeface="Arial"/>
              </a:rPr>
              <a:t>© 2019 KSM Consulting, LLC</a:t>
            </a:r>
          </a:p>
        </p:txBody>
      </p:sp>
    </p:spTree>
    <p:extLst>
      <p:ext uri="{BB962C8B-B14F-4D97-AF65-F5344CB8AC3E}">
        <p14:creationId xmlns:p14="http://schemas.microsoft.com/office/powerpoint/2010/main" val="3597999588"/>
      </p:ext>
    </p:extLst>
  </p:cSld>
  <p:clrMap bg1="lt1" tx1="dk1" bg2="lt2" tx2="dk2" accent1="accent1" accent2="accent2" accent3="accent3" accent4="accent4" accent5="accent5" accent6="accent6" hlink="hlink" folHlink="folHlink"/>
  <p:sldLayoutIdLst>
    <p:sldLayoutId id="2147483873" r:id="rId1"/>
    <p:sldLayoutId id="2147483899" r:id="rId2"/>
    <p:sldLayoutId id="2147483907" r:id="rId3"/>
    <p:sldLayoutId id="2147483915" r:id="rId4"/>
    <p:sldLayoutId id="2147483923" r:id="rId5"/>
    <p:sldLayoutId id="2147483931" r:id="rId6"/>
    <p:sldLayoutId id="2147483892" r:id="rId7"/>
    <p:sldLayoutId id="2147483874" r:id="rId8"/>
    <p:sldLayoutId id="2147483890" r:id="rId9"/>
    <p:sldLayoutId id="2147483946" r:id="rId10"/>
    <p:sldLayoutId id="2147483891" r:id="rId11"/>
    <p:sldLayoutId id="2147483875" r:id="rId12"/>
    <p:sldLayoutId id="2147483900" r:id="rId13"/>
    <p:sldLayoutId id="2147483908" r:id="rId14"/>
    <p:sldLayoutId id="2147483916" r:id="rId15"/>
    <p:sldLayoutId id="2147483924" r:id="rId16"/>
    <p:sldLayoutId id="2147483932" r:id="rId17"/>
    <p:sldLayoutId id="2147483893" r:id="rId18"/>
    <p:sldLayoutId id="2147483880" r:id="rId19"/>
    <p:sldLayoutId id="2147483901" r:id="rId20"/>
    <p:sldLayoutId id="2147483909" r:id="rId21"/>
    <p:sldLayoutId id="2147483917" r:id="rId22"/>
    <p:sldLayoutId id="2147483925" r:id="rId23"/>
    <p:sldLayoutId id="2147483933" r:id="rId24"/>
    <p:sldLayoutId id="2147483894" r:id="rId25"/>
    <p:sldLayoutId id="2147483938" r:id="rId26"/>
    <p:sldLayoutId id="2147483939" r:id="rId27"/>
    <p:sldLayoutId id="2147483940" r:id="rId28"/>
    <p:sldLayoutId id="2147483941" r:id="rId29"/>
    <p:sldLayoutId id="2147483942" r:id="rId30"/>
    <p:sldLayoutId id="2147483943" r:id="rId31"/>
    <p:sldLayoutId id="2147483944" r:id="rId32"/>
    <p:sldLayoutId id="2147483945" r:id="rId33"/>
    <p:sldLayoutId id="2147483876" r:id="rId34"/>
    <p:sldLayoutId id="2147483902" r:id="rId35"/>
    <p:sldLayoutId id="2147483910" r:id="rId36"/>
    <p:sldLayoutId id="2147483918" r:id="rId37"/>
    <p:sldLayoutId id="2147483926" r:id="rId38"/>
    <p:sldLayoutId id="2147483934" r:id="rId39"/>
    <p:sldLayoutId id="2147483895" r:id="rId40"/>
    <p:sldLayoutId id="2147483885" r:id="rId41"/>
    <p:sldLayoutId id="2147483903" r:id="rId42"/>
    <p:sldLayoutId id="2147483911" r:id="rId43"/>
    <p:sldLayoutId id="2147483919" r:id="rId44"/>
    <p:sldLayoutId id="2147483927" r:id="rId45"/>
    <p:sldLayoutId id="2147483935" r:id="rId46"/>
    <p:sldLayoutId id="2147483881" r:id="rId47"/>
    <p:sldLayoutId id="2147483904" r:id="rId48"/>
    <p:sldLayoutId id="2147483912" r:id="rId49"/>
    <p:sldLayoutId id="2147483920" r:id="rId50"/>
    <p:sldLayoutId id="2147483928" r:id="rId51"/>
    <p:sldLayoutId id="2147483896" r:id="rId52"/>
    <p:sldLayoutId id="2147483947" r:id="rId53"/>
    <p:sldLayoutId id="2147483888" r:id="rId54"/>
    <p:sldLayoutId id="2147483905" r:id="rId55"/>
    <p:sldLayoutId id="2147483913" r:id="rId56"/>
    <p:sldLayoutId id="2147483921" r:id="rId57"/>
    <p:sldLayoutId id="2147483929" r:id="rId58"/>
    <p:sldLayoutId id="2147483936" r:id="rId59"/>
    <p:sldLayoutId id="2147483897" r:id="rId60"/>
    <p:sldLayoutId id="2147483889" r:id="rId61"/>
    <p:sldLayoutId id="2147483882" r:id="rId62"/>
    <p:sldLayoutId id="2147483887" r:id="rId63"/>
    <p:sldLayoutId id="2147483883" r:id="rId64"/>
    <p:sldLayoutId id="2147483884" r:id="rId65"/>
    <p:sldLayoutId id="2147483886" r:id="rId66"/>
    <p:sldLayoutId id="2147483906" r:id="rId67"/>
    <p:sldLayoutId id="2147483914" r:id="rId68"/>
    <p:sldLayoutId id="2147483922" r:id="rId69"/>
    <p:sldLayoutId id="2147483930" r:id="rId70"/>
    <p:sldLayoutId id="2147483937" r:id="rId71"/>
    <p:sldLayoutId id="2147483898" r:id="rId72"/>
  </p:sldLayoutIdLst>
  <p:hf hdr="0" dt="0"/>
  <p:txStyles>
    <p:titleStyle>
      <a:lvl1pPr algn="l" defTabSz="457200" rtl="0" eaLnBrk="1" latinLnBrk="0" hangingPunct="1">
        <a:spcBef>
          <a:spcPct val="0"/>
        </a:spcBef>
        <a:buNone/>
        <a:defRPr sz="3600" b="0" i="0" kern="1200">
          <a:solidFill>
            <a:schemeClr val="tx2"/>
          </a:solidFill>
          <a:latin typeface="Arial"/>
          <a:ea typeface="+mj-ea"/>
          <a:cs typeface="Arial"/>
        </a:defRPr>
      </a:lvl1pPr>
    </p:titleStyle>
    <p:bodyStyle>
      <a:lvl1pPr marL="342900" indent="-342900" algn="l" defTabSz="457200" rtl="0" eaLnBrk="1" latinLnBrk="0" hangingPunct="1">
        <a:lnSpc>
          <a:spcPct val="110000"/>
        </a:lnSpc>
        <a:spcBef>
          <a:spcPts val="1000"/>
        </a:spcBef>
        <a:buFont typeface="Arial"/>
        <a:buChar char="•"/>
        <a:defRPr sz="2800" kern="1200">
          <a:solidFill>
            <a:schemeClr val="tx1"/>
          </a:solidFill>
          <a:latin typeface="Arial"/>
          <a:ea typeface="+mn-ea"/>
          <a:cs typeface="Arial"/>
        </a:defRPr>
      </a:lvl1pPr>
      <a:lvl2pPr marL="742950" indent="-285750" algn="l" defTabSz="457200" rtl="0" eaLnBrk="1" latinLnBrk="0" hangingPunct="1">
        <a:lnSpc>
          <a:spcPct val="110000"/>
        </a:lnSpc>
        <a:spcBef>
          <a:spcPts val="1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lnSpc>
          <a:spcPct val="110000"/>
        </a:lnSpc>
        <a:spcBef>
          <a:spcPts val="1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lnSpc>
          <a:spcPct val="110000"/>
        </a:lnSpc>
        <a:spcBef>
          <a:spcPts val="1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10000"/>
        </a:lnSpc>
        <a:spcBef>
          <a:spcPts val="1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1PVJNPT0sXY" TargetMode="External"/><Relationship Id="rId2" Type="http://schemas.openxmlformats.org/officeDocument/2006/relationships/hyperlink" Target="https://www.udemy.com/share/101y0WA0UfcF1VR3w=/" TargetMode="External"/><Relationship Id="rId1" Type="http://schemas.openxmlformats.org/officeDocument/2006/relationships/slideLayout" Target="../slideLayouts/slideLayout8.xml"/><Relationship Id="rId5" Type="http://schemas.openxmlformats.org/officeDocument/2006/relationships/hyperlink" Target="https://www.katacoda.com/courses/docker" TargetMode="External"/><Relationship Id="rId4" Type="http://schemas.openxmlformats.org/officeDocument/2006/relationships/hyperlink" Target="https://www.youtube.com/watch?v=Jq68axbKIb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Docker PDT</a:t>
            </a:r>
          </a:p>
        </p:txBody>
      </p:sp>
      <p:sp>
        <p:nvSpPr>
          <p:cNvPr id="3" name="Subtitle 2"/>
          <p:cNvSpPr>
            <a:spLocks noGrp="1"/>
          </p:cNvSpPr>
          <p:nvPr>
            <p:ph type="subTitle" idx="1"/>
          </p:nvPr>
        </p:nvSpPr>
        <p:spPr/>
        <p:txBody>
          <a:bodyPr/>
          <a:lstStyle/>
          <a:p>
            <a:r>
              <a:rPr lang="en-US" dirty="0"/>
              <a:t>Juan Arellano</a:t>
            </a:r>
          </a:p>
          <a:p>
            <a:r>
              <a:rPr lang="en-US" dirty="0"/>
              <a:t>10/30/2020</a:t>
            </a:r>
          </a:p>
        </p:txBody>
      </p:sp>
    </p:spTree>
    <p:extLst>
      <p:ext uri="{BB962C8B-B14F-4D97-AF65-F5344CB8AC3E}">
        <p14:creationId xmlns:p14="http://schemas.microsoft.com/office/powerpoint/2010/main" val="384935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1A1C-0BBB-394B-805F-12D560C5127F}"/>
              </a:ext>
            </a:extLst>
          </p:cNvPr>
          <p:cNvSpPr>
            <a:spLocks noGrp="1"/>
          </p:cNvSpPr>
          <p:nvPr>
            <p:ph type="title"/>
          </p:nvPr>
        </p:nvSpPr>
        <p:spPr/>
        <p:txBody>
          <a:bodyPr/>
          <a:lstStyle/>
          <a:p>
            <a:r>
              <a:rPr lang="en-US" dirty="0"/>
              <a:t>What is Docker? - Terminology</a:t>
            </a:r>
          </a:p>
        </p:txBody>
      </p:sp>
      <p:sp>
        <p:nvSpPr>
          <p:cNvPr id="3" name="Text Placeholder 2">
            <a:extLst>
              <a:ext uri="{FF2B5EF4-FFF2-40B4-BE49-F238E27FC236}">
                <a16:creationId xmlns:a16="http://schemas.microsoft.com/office/drawing/2014/main" id="{C64FC2B1-50B3-0F4C-9E55-99A29BB03899}"/>
              </a:ext>
            </a:extLst>
          </p:cNvPr>
          <p:cNvSpPr>
            <a:spLocks noGrp="1"/>
          </p:cNvSpPr>
          <p:nvPr>
            <p:ph type="body" sz="quarter" idx="10"/>
          </p:nvPr>
        </p:nvSpPr>
        <p:spPr>
          <a:xfrm>
            <a:off x="457200" y="1200151"/>
            <a:ext cx="8229600" cy="3403599"/>
          </a:xfrm>
        </p:spPr>
        <p:txBody>
          <a:bodyPr>
            <a:normAutofit lnSpcReduction="10000"/>
          </a:bodyPr>
          <a:lstStyle/>
          <a:p>
            <a:r>
              <a:rPr lang="en-US" sz="1200" b="1" dirty="0" err="1"/>
              <a:t>Dockerfile</a:t>
            </a:r>
            <a:r>
              <a:rPr lang="en-US" sz="1200" dirty="0"/>
              <a:t>: A text file that contains instructions for building a Docker image. It's like a batch script, the first line states the base image to begin with and then follow the instructions to install required programs, copy files, and so on, until you get the working environment you need.</a:t>
            </a:r>
          </a:p>
          <a:p>
            <a:r>
              <a:rPr lang="en-US" sz="1200" b="1" dirty="0"/>
              <a:t>Container image</a:t>
            </a:r>
            <a:r>
              <a:rPr lang="en-US" sz="1200" dirty="0"/>
              <a:t>: A package with all the dependencies and information needed to create a container. An image includes all the dependencies (such as frameworks) plus deployment and execution configuration to be used by a container runtime. Usually, an image derives from multiple base images that are layers stacked on top of each other to form the container's filesystem. An image is immutable once it has been created.</a:t>
            </a:r>
          </a:p>
          <a:p>
            <a:r>
              <a:rPr lang="en-US" sz="1200" b="1" dirty="0"/>
              <a:t>Container</a:t>
            </a:r>
            <a:r>
              <a:rPr lang="en-US" sz="1200" dirty="0"/>
              <a:t>: An instance of a Docker image. A container represents the execution of a single application, process, or service. It consists of the contents of a Docker image, an execution environment, and a standard set of instructions. When scaling a service, you create multiple instances of a container from the same image. Or a batch job can create multiple containers from the same image, passing different parameters to each instance.</a:t>
            </a:r>
          </a:p>
          <a:p>
            <a:r>
              <a:rPr lang="en-US" sz="1200" b="1" dirty="0"/>
              <a:t>Compose</a:t>
            </a:r>
            <a:r>
              <a:rPr lang="en-US" sz="1200" dirty="0"/>
              <a:t>: A command-line tool and YAML file format with metadata for defining and running multi-container applications. You define a single application based on multiple images with one or more .</a:t>
            </a:r>
            <a:r>
              <a:rPr lang="en-US" sz="1200" dirty="0" err="1"/>
              <a:t>yml</a:t>
            </a:r>
            <a:r>
              <a:rPr lang="en-US" sz="1200" dirty="0"/>
              <a:t> files that can override values depending on the environment. After you've created the definitions, you can deploy the whole multi-container application with a single command (docker-compose up) that creates a container per image on the Docker host.</a:t>
            </a:r>
          </a:p>
        </p:txBody>
      </p:sp>
    </p:spTree>
    <p:extLst>
      <p:ext uri="{BB962C8B-B14F-4D97-AF65-F5344CB8AC3E}">
        <p14:creationId xmlns:p14="http://schemas.microsoft.com/office/powerpoint/2010/main" val="3677444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8D37-7FA6-714B-AFE2-46C7902A8395}"/>
              </a:ext>
            </a:extLst>
          </p:cNvPr>
          <p:cNvSpPr>
            <a:spLocks noGrp="1"/>
          </p:cNvSpPr>
          <p:nvPr>
            <p:ph type="title"/>
          </p:nvPr>
        </p:nvSpPr>
        <p:spPr/>
        <p:txBody>
          <a:bodyPr/>
          <a:lstStyle/>
          <a:p>
            <a:r>
              <a:rPr lang="en-US" dirty="0"/>
              <a:t>What makes Docker so great?</a:t>
            </a:r>
          </a:p>
        </p:txBody>
      </p:sp>
      <p:sp>
        <p:nvSpPr>
          <p:cNvPr id="4" name="Text Placeholder 3">
            <a:extLst>
              <a:ext uri="{FF2B5EF4-FFF2-40B4-BE49-F238E27FC236}">
                <a16:creationId xmlns:a16="http://schemas.microsoft.com/office/drawing/2014/main" id="{6D844490-B4CD-AB47-819A-577BDCF3CCF9}"/>
              </a:ext>
            </a:extLst>
          </p:cNvPr>
          <p:cNvSpPr>
            <a:spLocks noGrp="1"/>
          </p:cNvSpPr>
          <p:nvPr>
            <p:ph type="body" sz="quarter" idx="11"/>
          </p:nvPr>
        </p:nvSpPr>
        <p:spPr/>
        <p:txBody>
          <a:bodyPr>
            <a:normAutofit/>
          </a:bodyPr>
          <a:lstStyle/>
          <a:p>
            <a:r>
              <a:rPr lang="en-US" sz="1200" dirty="0"/>
              <a:t>Before, if I wanted to send someone else my code. They would need to download all of the dependencies onto their system in order to get it to run. </a:t>
            </a:r>
          </a:p>
          <a:p>
            <a:endParaRPr lang="en-US" sz="1200" dirty="0"/>
          </a:p>
          <a:p>
            <a:r>
              <a:rPr lang="en-US" sz="1200" dirty="0"/>
              <a:t>Now, I can simply send over a Docker image, that is already preprocessed with all of the dependencies, and the other developer can run my Docker container with all fully functioning code. </a:t>
            </a:r>
          </a:p>
          <a:p>
            <a:endParaRPr lang="en-US" sz="1200" dirty="0"/>
          </a:p>
          <a:p>
            <a:r>
              <a:rPr lang="en-US" sz="1200" dirty="0"/>
              <a:t>This is great for cross-platform collaboration and time-to-value. </a:t>
            </a:r>
          </a:p>
        </p:txBody>
      </p:sp>
      <p:pic>
        <p:nvPicPr>
          <p:cNvPr id="1026" name="Picture 2" descr="Using Docker Containers to Improve Reproducibility in Software and We…">
            <a:extLst>
              <a:ext uri="{FF2B5EF4-FFF2-40B4-BE49-F238E27FC236}">
                <a16:creationId xmlns:a16="http://schemas.microsoft.com/office/drawing/2014/main" id="{9D11EEAE-6C06-4145-A485-243F9340D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354138"/>
            <a:ext cx="3965092" cy="297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2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8D37-7FA6-714B-AFE2-46C7902A8395}"/>
              </a:ext>
            </a:extLst>
          </p:cNvPr>
          <p:cNvSpPr>
            <a:spLocks noGrp="1"/>
          </p:cNvSpPr>
          <p:nvPr>
            <p:ph type="title"/>
          </p:nvPr>
        </p:nvSpPr>
        <p:spPr/>
        <p:txBody>
          <a:bodyPr/>
          <a:lstStyle/>
          <a:p>
            <a:r>
              <a:rPr lang="en-US" dirty="0"/>
              <a:t>Code Examples</a:t>
            </a:r>
          </a:p>
        </p:txBody>
      </p:sp>
      <p:sp>
        <p:nvSpPr>
          <p:cNvPr id="4" name="Text Placeholder 3">
            <a:extLst>
              <a:ext uri="{FF2B5EF4-FFF2-40B4-BE49-F238E27FC236}">
                <a16:creationId xmlns:a16="http://schemas.microsoft.com/office/drawing/2014/main" id="{6D844490-B4CD-AB47-819A-577BDCF3CCF9}"/>
              </a:ext>
            </a:extLst>
          </p:cNvPr>
          <p:cNvSpPr>
            <a:spLocks noGrp="1"/>
          </p:cNvSpPr>
          <p:nvPr>
            <p:ph type="body" sz="quarter" idx="11"/>
          </p:nvPr>
        </p:nvSpPr>
        <p:spPr/>
        <p:txBody>
          <a:bodyPr>
            <a:normAutofit/>
          </a:bodyPr>
          <a:lstStyle/>
          <a:p>
            <a:r>
              <a:rPr lang="en-US" sz="1200" dirty="0"/>
              <a:t>In this code example, I am creating a Flask app that produces a simple ”Hello World” message. </a:t>
            </a:r>
          </a:p>
          <a:p>
            <a:endParaRPr lang="en-US" sz="1200" dirty="0"/>
          </a:p>
          <a:p>
            <a:r>
              <a:rPr lang="en-US" sz="1200" dirty="0"/>
              <a:t>In my </a:t>
            </a:r>
            <a:r>
              <a:rPr lang="en-US" sz="1200" dirty="0" err="1"/>
              <a:t>DockerFile</a:t>
            </a:r>
            <a:r>
              <a:rPr lang="en-US" sz="1200" dirty="0"/>
              <a:t>, I am pulling the latest Python image, creating a working directory which will house my application, installing the library dependencies from the Flask import, copying the </a:t>
            </a:r>
            <a:r>
              <a:rPr lang="en-US" sz="1200" dirty="0" err="1"/>
              <a:t>index.py</a:t>
            </a:r>
            <a:r>
              <a:rPr lang="en-US" sz="1200" dirty="0"/>
              <a:t> file into the image, then running the Python script.</a:t>
            </a:r>
          </a:p>
        </p:txBody>
      </p:sp>
      <p:pic>
        <p:nvPicPr>
          <p:cNvPr id="5" name="Picture 4" descr="A screenshot of a cell phone screen with text&#10;&#10;Description automatically generated">
            <a:extLst>
              <a:ext uri="{FF2B5EF4-FFF2-40B4-BE49-F238E27FC236}">
                <a16:creationId xmlns:a16="http://schemas.microsoft.com/office/drawing/2014/main" id="{544FCE27-5545-DE45-B8FA-61D9D46E0AAE}"/>
              </a:ext>
            </a:extLst>
          </p:cNvPr>
          <p:cNvPicPr>
            <a:picLocks noChangeAspect="1"/>
          </p:cNvPicPr>
          <p:nvPr/>
        </p:nvPicPr>
        <p:blipFill>
          <a:blip r:embed="rId2"/>
          <a:stretch>
            <a:fillRect/>
          </a:stretch>
        </p:blipFill>
        <p:spPr>
          <a:xfrm>
            <a:off x="527393" y="1200151"/>
            <a:ext cx="3419958" cy="1547282"/>
          </a:xfrm>
          <a:prstGeom prst="rect">
            <a:avLst/>
          </a:prstGeom>
        </p:spPr>
      </p:pic>
      <p:pic>
        <p:nvPicPr>
          <p:cNvPr id="7" name="Picture 6" descr="Text&#10;&#10;Description automatically generated">
            <a:extLst>
              <a:ext uri="{FF2B5EF4-FFF2-40B4-BE49-F238E27FC236}">
                <a16:creationId xmlns:a16="http://schemas.microsoft.com/office/drawing/2014/main" id="{227F62E2-849A-E849-A473-E7975AE2359F}"/>
              </a:ext>
            </a:extLst>
          </p:cNvPr>
          <p:cNvPicPr>
            <a:picLocks noChangeAspect="1"/>
          </p:cNvPicPr>
          <p:nvPr/>
        </p:nvPicPr>
        <p:blipFill>
          <a:blip r:embed="rId3"/>
          <a:stretch>
            <a:fillRect/>
          </a:stretch>
        </p:blipFill>
        <p:spPr>
          <a:xfrm>
            <a:off x="527393" y="2790762"/>
            <a:ext cx="1834635" cy="1627841"/>
          </a:xfrm>
          <a:prstGeom prst="rect">
            <a:avLst/>
          </a:prstGeom>
        </p:spPr>
      </p:pic>
      <p:pic>
        <p:nvPicPr>
          <p:cNvPr id="9" name="Picture 8" descr="Text&#10;&#10;Description automatically generated">
            <a:extLst>
              <a:ext uri="{FF2B5EF4-FFF2-40B4-BE49-F238E27FC236}">
                <a16:creationId xmlns:a16="http://schemas.microsoft.com/office/drawing/2014/main" id="{CCE07AE0-4BA3-3145-B319-47F776DED701}"/>
              </a:ext>
            </a:extLst>
          </p:cNvPr>
          <p:cNvPicPr>
            <a:picLocks noChangeAspect="1"/>
          </p:cNvPicPr>
          <p:nvPr/>
        </p:nvPicPr>
        <p:blipFill>
          <a:blip r:embed="rId4"/>
          <a:stretch>
            <a:fillRect/>
          </a:stretch>
        </p:blipFill>
        <p:spPr>
          <a:xfrm>
            <a:off x="2398809" y="2782995"/>
            <a:ext cx="1548542" cy="1635608"/>
          </a:xfrm>
          <a:prstGeom prst="rect">
            <a:avLst/>
          </a:prstGeom>
        </p:spPr>
      </p:pic>
    </p:spTree>
    <p:extLst>
      <p:ext uri="{BB962C8B-B14F-4D97-AF65-F5344CB8AC3E}">
        <p14:creationId xmlns:p14="http://schemas.microsoft.com/office/powerpoint/2010/main" val="1448763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8D37-7FA6-714B-AFE2-46C7902A8395}"/>
              </a:ext>
            </a:extLst>
          </p:cNvPr>
          <p:cNvSpPr>
            <a:spLocks noGrp="1"/>
          </p:cNvSpPr>
          <p:nvPr>
            <p:ph type="title"/>
          </p:nvPr>
        </p:nvSpPr>
        <p:spPr/>
        <p:txBody>
          <a:bodyPr/>
          <a:lstStyle/>
          <a:p>
            <a:r>
              <a:rPr lang="en-US" dirty="0"/>
              <a:t>Code Examples</a:t>
            </a:r>
          </a:p>
        </p:txBody>
      </p:sp>
      <p:sp>
        <p:nvSpPr>
          <p:cNvPr id="4" name="Text Placeholder 3">
            <a:extLst>
              <a:ext uri="{FF2B5EF4-FFF2-40B4-BE49-F238E27FC236}">
                <a16:creationId xmlns:a16="http://schemas.microsoft.com/office/drawing/2014/main" id="{6D844490-B4CD-AB47-819A-577BDCF3CCF9}"/>
              </a:ext>
            </a:extLst>
          </p:cNvPr>
          <p:cNvSpPr>
            <a:spLocks noGrp="1"/>
          </p:cNvSpPr>
          <p:nvPr>
            <p:ph type="body" sz="quarter" idx="11"/>
          </p:nvPr>
        </p:nvSpPr>
        <p:spPr/>
        <p:txBody>
          <a:bodyPr>
            <a:normAutofit/>
          </a:bodyPr>
          <a:lstStyle/>
          <a:p>
            <a:r>
              <a:rPr lang="en-US" sz="1200" dirty="0"/>
              <a:t>In order to run my </a:t>
            </a:r>
            <a:r>
              <a:rPr lang="en-US" sz="1200" dirty="0" err="1"/>
              <a:t>Dockerfile</a:t>
            </a:r>
            <a:r>
              <a:rPr lang="en-US" sz="1200" dirty="0"/>
              <a:t>, I call ‘docker build –t </a:t>
            </a:r>
            <a:r>
              <a:rPr lang="en-US" sz="1200" dirty="0" err="1"/>
              <a:t>dockerpython</a:t>
            </a:r>
            <a:r>
              <a:rPr lang="en-US" sz="1200" dirty="0"/>
              <a:t> .’ which will build my Docker image and give it the tag Python.</a:t>
            </a:r>
          </a:p>
          <a:p>
            <a:endParaRPr lang="en-US" sz="1200" dirty="0"/>
          </a:p>
          <a:p>
            <a:r>
              <a:rPr lang="en-US" sz="1200" dirty="0"/>
              <a:t>You can see all of the steps of my Docker file are being followed line by line when the script runs. This makes it easier to debug </a:t>
            </a:r>
            <a:r>
              <a:rPr lang="en-US" sz="1200" dirty="0" err="1"/>
              <a:t>Dockerfiles</a:t>
            </a:r>
            <a:r>
              <a:rPr lang="en-US" sz="1200" dirty="0"/>
              <a:t> if needed as you can see which step the build failed in. </a:t>
            </a:r>
          </a:p>
          <a:p>
            <a:endParaRPr lang="en-US" sz="1200" dirty="0"/>
          </a:p>
          <a:p>
            <a:r>
              <a:rPr lang="en-US" sz="1200" dirty="0"/>
              <a:t>I can then run my Docker container in port 5000 and if I go to localhost:5000, there is my Hello World statement!</a:t>
            </a:r>
          </a:p>
        </p:txBody>
      </p:sp>
      <p:pic>
        <p:nvPicPr>
          <p:cNvPr id="11" name="Picture 10" descr="Graphical user interface, text, application, chat or text message&#10;&#10;Description automatically generated">
            <a:extLst>
              <a:ext uri="{FF2B5EF4-FFF2-40B4-BE49-F238E27FC236}">
                <a16:creationId xmlns:a16="http://schemas.microsoft.com/office/drawing/2014/main" id="{C615192E-B156-CF47-BBD8-DF6DBA5F669B}"/>
              </a:ext>
            </a:extLst>
          </p:cNvPr>
          <p:cNvPicPr>
            <a:picLocks noChangeAspect="1"/>
          </p:cNvPicPr>
          <p:nvPr/>
        </p:nvPicPr>
        <p:blipFill>
          <a:blip r:embed="rId3"/>
          <a:stretch>
            <a:fillRect/>
          </a:stretch>
        </p:blipFill>
        <p:spPr>
          <a:xfrm>
            <a:off x="830239" y="3645051"/>
            <a:ext cx="3034767" cy="979728"/>
          </a:xfrm>
          <a:prstGeom prst="rect">
            <a:avLst/>
          </a:prstGeom>
        </p:spPr>
      </p:pic>
      <p:pic>
        <p:nvPicPr>
          <p:cNvPr id="13" name="Picture 12">
            <a:extLst>
              <a:ext uri="{FF2B5EF4-FFF2-40B4-BE49-F238E27FC236}">
                <a16:creationId xmlns:a16="http://schemas.microsoft.com/office/drawing/2014/main" id="{AF3D5475-F130-A941-85CE-875FBD4F665F}"/>
              </a:ext>
            </a:extLst>
          </p:cNvPr>
          <p:cNvPicPr>
            <a:picLocks noChangeAspect="1"/>
          </p:cNvPicPr>
          <p:nvPr/>
        </p:nvPicPr>
        <p:blipFill>
          <a:blip r:embed="rId4"/>
          <a:stretch>
            <a:fillRect/>
          </a:stretch>
        </p:blipFill>
        <p:spPr>
          <a:xfrm>
            <a:off x="830240" y="1129005"/>
            <a:ext cx="3034767" cy="2397211"/>
          </a:xfrm>
          <a:prstGeom prst="rect">
            <a:avLst/>
          </a:prstGeom>
        </p:spPr>
      </p:pic>
    </p:spTree>
    <p:extLst>
      <p:ext uri="{BB962C8B-B14F-4D97-AF65-F5344CB8AC3E}">
        <p14:creationId xmlns:p14="http://schemas.microsoft.com/office/powerpoint/2010/main" val="2635160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8D37-7FA6-714B-AFE2-46C7902A8395}"/>
              </a:ext>
            </a:extLst>
          </p:cNvPr>
          <p:cNvSpPr>
            <a:spLocks noGrp="1"/>
          </p:cNvSpPr>
          <p:nvPr>
            <p:ph type="title"/>
          </p:nvPr>
        </p:nvSpPr>
        <p:spPr/>
        <p:txBody>
          <a:bodyPr/>
          <a:lstStyle/>
          <a:p>
            <a:r>
              <a:rPr lang="en-US" dirty="0"/>
              <a:t>Code Examples</a:t>
            </a:r>
          </a:p>
        </p:txBody>
      </p:sp>
      <p:sp>
        <p:nvSpPr>
          <p:cNvPr id="4" name="Text Placeholder 3">
            <a:extLst>
              <a:ext uri="{FF2B5EF4-FFF2-40B4-BE49-F238E27FC236}">
                <a16:creationId xmlns:a16="http://schemas.microsoft.com/office/drawing/2014/main" id="{6D844490-B4CD-AB47-819A-577BDCF3CCF9}"/>
              </a:ext>
            </a:extLst>
          </p:cNvPr>
          <p:cNvSpPr>
            <a:spLocks noGrp="1"/>
          </p:cNvSpPr>
          <p:nvPr>
            <p:ph type="body" sz="quarter" idx="11"/>
          </p:nvPr>
        </p:nvSpPr>
        <p:spPr/>
        <p:txBody>
          <a:bodyPr>
            <a:normAutofit/>
          </a:bodyPr>
          <a:lstStyle/>
          <a:p>
            <a:r>
              <a:rPr lang="en-US" sz="1200" dirty="0"/>
              <a:t>Another quick example is this </a:t>
            </a:r>
            <a:r>
              <a:rPr lang="en-US" sz="1200" dirty="0" err="1"/>
              <a:t>Dockerfile</a:t>
            </a:r>
            <a:r>
              <a:rPr lang="en-US" sz="1200" dirty="0"/>
              <a:t> I built for another “Hello World” type app, but in React. </a:t>
            </a:r>
          </a:p>
          <a:p>
            <a:r>
              <a:rPr lang="en-US" sz="1200" dirty="0"/>
              <a:t>This is just to show that Docker can be used for any development framework, and helps us to really manage all of our different tech stacks across systems and users. </a:t>
            </a:r>
          </a:p>
        </p:txBody>
      </p:sp>
      <p:pic>
        <p:nvPicPr>
          <p:cNvPr id="18" name="Picture 17" descr="Text&#10;&#10;Description automatically generated">
            <a:extLst>
              <a:ext uri="{FF2B5EF4-FFF2-40B4-BE49-F238E27FC236}">
                <a16:creationId xmlns:a16="http://schemas.microsoft.com/office/drawing/2014/main" id="{F4467602-8A4E-C04D-94F5-B1D3DCED5652}"/>
              </a:ext>
            </a:extLst>
          </p:cNvPr>
          <p:cNvPicPr>
            <a:picLocks noChangeAspect="1"/>
          </p:cNvPicPr>
          <p:nvPr/>
        </p:nvPicPr>
        <p:blipFill>
          <a:blip r:embed="rId3"/>
          <a:stretch>
            <a:fillRect/>
          </a:stretch>
        </p:blipFill>
        <p:spPr>
          <a:xfrm>
            <a:off x="1114998" y="1200151"/>
            <a:ext cx="2640227" cy="2334241"/>
          </a:xfrm>
          <a:prstGeom prst="rect">
            <a:avLst/>
          </a:prstGeom>
        </p:spPr>
      </p:pic>
      <p:pic>
        <p:nvPicPr>
          <p:cNvPr id="5" name="Picture 4" descr="Text&#10;&#10;Description automatically generated">
            <a:extLst>
              <a:ext uri="{FF2B5EF4-FFF2-40B4-BE49-F238E27FC236}">
                <a16:creationId xmlns:a16="http://schemas.microsoft.com/office/drawing/2014/main" id="{E0CF63B6-FEA4-A941-84CC-CECD1E2B1FF5}"/>
              </a:ext>
            </a:extLst>
          </p:cNvPr>
          <p:cNvPicPr>
            <a:picLocks noChangeAspect="1"/>
          </p:cNvPicPr>
          <p:nvPr/>
        </p:nvPicPr>
        <p:blipFill>
          <a:blip r:embed="rId4"/>
          <a:stretch>
            <a:fillRect/>
          </a:stretch>
        </p:blipFill>
        <p:spPr>
          <a:xfrm>
            <a:off x="662116" y="3590506"/>
            <a:ext cx="3545993" cy="1005307"/>
          </a:xfrm>
          <a:prstGeom prst="rect">
            <a:avLst/>
          </a:prstGeom>
        </p:spPr>
      </p:pic>
    </p:spTree>
    <p:extLst>
      <p:ext uri="{BB962C8B-B14F-4D97-AF65-F5344CB8AC3E}">
        <p14:creationId xmlns:p14="http://schemas.microsoft.com/office/powerpoint/2010/main" val="72258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8D37-7FA6-714B-AFE2-46C7902A8395}"/>
              </a:ext>
            </a:extLst>
          </p:cNvPr>
          <p:cNvSpPr>
            <a:spLocks noGrp="1"/>
          </p:cNvSpPr>
          <p:nvPr>
            <p:ph type="title"/>
          </p:nvPr>
        </p:nvSpPr>
        <p:spPr/>
        <p:txBody>
          <a:bodyPr/>
          <a:lstStyle/>
          <a:p>
            <a:r>
              <a:rPr lang="en-US" dirty="0"/>
              <a:t>Code Examples</a:t>
            </a:r>
          </a:p>
        </p:txBody>
      </p:sp>
      <p:pic>
        <p:nvPicPr>
          <p:cNvPr id="7" name="Picture 6" descr="Text&#10;&#10;Description automatically generated">
            <a:extLst>
              <a:ext uri="{FF2B5EF4-FFF2-40B4-BE49-F238E27FC236}">
                <a16:creationId xmlns:a16="http://schemas.microsoft.com/office/drawing/2014/main" id="{41BFDD6F-CCC0-9E4E-8F4C-4430B079FC3F}"/>
              </a:ext>
            </a:extLst>
          </p:cNvPr>
          <p:cNvPicPr>
            <a:picLocks noChangeAspect="1"/>
          </p:cNvPicPr>
          <p:nvPr/>
        </p:nvPicPr>
        <p:blipFill>
          <a:blip r:embed="rId3"/>
          <a:stretch>
            <a:fillRect/>
          </a:stretch>
        </p:blipFill>
        <p:spPr>
          <a:xfrm>
            <a:off x="689919" y="1200151"/>
            <a:ext cx="7764162" cy="3489131"/>
          </a:xfrm>
          <a:prstGeom prst="rect">
            <a:avLst/>
          </a:prstGeom>
        </p:spPr>
      </p:pic>
    </p:spTree>
    <p:extLst>
      <p:ext uri="{BB962C8B-B14F-4D97-AF65-F5344CB8AC3E}">
        <p14:creationId xmlns:p14="http://schemas.microsoft.com/office/powerpoint/2010/main" val="130096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6A384-4CE4-FD4B-8D83-AEE2F01971D3}"/>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4F0CF39F-1126-0A4A-B6DE-EC5976786EC8}"/>
              </a:ext>
            </a:extLst>
          </p:cNvPr>
          <p:cNvSpPr>
            <a:spLocks noGrp="1"/>
          </p:cNvSpPr>
          <p:nvPr>
            <p:ph type="body" sz="quarter" idx="10"/>
          </p:nvPr>
        </p:nvSpPr>
        <p:spPr>
          <a:xfrm>
            <a:off x="457200" y="1200151"/>
            <a:ext cx="8229600" cy="3403599"/>
          </a:xfrm>
        </p:spPr>
        <p:txBody>
          <a:bodyPr>
            <a:normAutofit/>
          </a:bodyPr>
          <a:lstStyle/>
          <a:p>
            <a:r>
              <a:rPr lang="en-US" sz="1500" dirty="0"/>
              <a:t>Free Docker Essentials course: </a:t>
            </a:r>
            <a:r>
              <a:rPr lang="en-US" sz="1500" dirty="0">
                <a:hlinkClick r:id="rId2"/>
              </a:rPr>
              <a:t>https://www.udemy.com/share/101y0WA0UfcF1VR3w=/</a:t>
            </a:r>
            <a:endParaRPr lang="en-US" sz="1500" dirty="0"/>
          </a:p>
          <a:p>
            <a:r>
              <a:rPr lang="en-US" sz="1500" dirty="0" err="1"/>
              <a:t>Jupyter</a:t>
            </a:r>
            <a:r>
              <a:rPr lang="en-US" sz="1500" dirty="0"/>
              <a:t> Notebook Using Docker for Data Science: </a:t>
            </a:r>
            <a:r>
              <a:rPr lang="en-US" sz="1500" dirty="0">
                <a:hlinkClick r:id="rId3"/>
              </a:rPr>
              <a:t>https://www.youtube.com/watch?v=1PVJNPT0sXY</a:t>
            </a:r>
            <a:endParaRPr lang="en-US" sz="1500" dirty="0"/>
          </a:p>
          <a:p>
            <a:r>
              <a:rPr lang="en-US" sz="1500" dirty="0"/>
              <a:t>Docker and Python: making them play nicely and securely for Data Science and ML - Tania Allard –Talk </a:t>
            </a:r>
            <a:r>
              <a:rPr lang="en-US" sz="1500" dirty="0">
                <a:hlinkClick r:id="rId4"/>
              </a:rPr>
              <a:t>https://www.youtube.com/watch?v=Jq68axbKIbg</a:t>
            </a:r>
            <a:endParaRPr lang="en-US" sz="1500" dirty="0"/>
          </a:p>
          <a:p>
            <a:r>
              <a:rPr lang="en-US" sz="1500" dirty="0"/>
              <a:t>Learn Docker &amp; Containers using Interactive Browser-Based Scenarios - </a:t>
            </a:r>
            <a:r>
              <a:rPr lang="en-US" sz="1500" dirty="0">
                <a:hlinkClick r:id="rId5"/>
              </a:rPr>
              <a:t>https://www.katacoda.com/courses/docker</a:t>
            </a:r>
            <a:br>
              <a:rPr lang="en-US" dirty="0"/>
            </a:br>
            <a:endParaRPr lang="en-US" dirty="0"/>
          </a:p>
          <a:p>
            <a:endParaRPr lang="en-US" dirty="0"/>
          </a:p>
        </p:txBody>
      </p:sp>
    </p:spTree>
    <p:extLst>
      <p:ext uri="{BB962C8B-B14F-4D97-AF65-F5344CB8AC3E}">
        <p14:creationId xmlns:p14="http://schemas.microsoft.com/office/powerpoint/2010/main" val="3869657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6A384-4CE4-FD4B-8D83-AEE2F01971D3}"/>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3FA3E12-8AFF-234D-AC2A-70EA7FA9A829}"/>
              </a:ext>
            </a:extLst>
          </p:cNvPr>
          <p:cNvSpPr>
            <a:spLocks noGrp="1"/>
          </p:cNvSpPr>
          <p:nvPr>
            <p:ph type="body" sz="quarter" idx="10"/>
          </p:nvPr>
        </p:nvSpPr>
        <p:spPr>
          <a:xfrm>
            <a:off x="457200" y="1200151"/>
            <a:ext cx="8229600" cy="2782582"/>
          </a:xfrm>
        </p:spPr>
        <p:txBody>
          <a:bodyPr/>
          <a:lstStyle/>
          <a:p>
            <a:r>
              <a:rPr lang="en-US" dirty="0"/>
              <a:t>Questions?</a:t>
            </a:r>
          </a:p>
        </p:txBody>
      </p:sp>
    </p:spTree>
    <p:extLst>
      <p:ext uri="{BB962C8B-B14F-4D97-AF65-F5344CB8AC3E}">
        <p14:creationId xmlns:p14="http://schemas.microsoft.com/office/powerpoint/2010/main" val="1369705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68BB-E230-F740-A41C-B0662E85D206}"/>
              </a:ext>
            </a:extLst>
          </p:cNvPr>
          <p:cNvSpPr>
            <a:spLocks noGrp="1"/>
          </p:cNvSpPr>
          <p:nvPr>
            <p:ph type="ctrTitle"/>
          </p:nvPr>
        </p:nvSpPr>
        <p:spPr/>
        <p:txBody>
          <a:bodyPr/>
          <a:lstStyle/>
          <a:p>
            <a:r>
              <a:rPr lang="en-US" dirty="0"/>
              <a:t>Agenda</a:t>
            </a:r>
          </a:p>
        </p:txBody>
      </p:sp>
      <p:sp>
        <p:nvSpPr>
          <p:cNvPr id="4" name="TextBox 3">
            <a:extLst>
              <a:ext uri="{FF2B5EF4-FFF2-40B4-BE49-F238E27FC236}">
                <a16:creationId xmlns:a16="http://schemas.microsoft.com/office/drawing/2014/main" id="{8C16C500-E882-A941-8AB9-90C8A1B29928}"/>
              </a:ext>
            </a:extLst>
          </p:cNvPr>
          <p:cNvSpPr txBox="1"/>
          <p:nvPr/>
        </p:nvSpPr>
        <p:spPr>
          <a:xfrm>
            <a:off x="4572000" y="799670"/>
            <a:ext cx="3085171" cy="277633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chemeClr val="bg1"/>
                </a:solidFill>
              </a:rPr>
              <a:t>Introduce Docker</a:t>
            </a:r>
          </a:p>
          <a:p>
            <a:pPr marL="285750" indent="-285750">
              <a:lnSpc>
                <a:spcPct val="200000"/>
              </a:lnSpc>
              <a:buFont typeface="Arial" panose="020B0604020202020204" pitchFamily="34" charset="0"/>
              <a:buChar char="•"/>
            </a:pPr>
            <a:r>
              <a:rPr lang="en-US" dirty="0">
                <a:solidFill>
                  <a:schemeClr val="bg1"/>
                </a:solidFill>
              </a:rPr>
              <a:t>Why is Docker great?</a:t>
            </a:r>
          </a:p>
          <a:p>
            <a:pPr marL="285750" indent="-285750">
              <a:lnSpc>
                <a:spcPct val="200000"/>
              </a:lnSpc>
              <a:buFont typeface="Arial" panose="020B0604020202020204" pitchFamily="34" charset="0"/>
              <a:buChar char="•"/>
            </a:pPr>
            <a:r>
              <a:rPr lang="en-US" dirty="0">
                <a:solidFill>
                  <a:schemeClr val="bg1"/>
                </a:solidFill>
              </a:rPr>
              <a:t>Code Examples</a:t>
            </a:r>
          </a:p>
          <a:p>
            <a:pPr marL="285750" indent="-285750">
              <a:lnSpc>
                <a:spcPct val="200000"/>
              </a:lnSpc>
              <a:buFont typeface="Arial" panose="020B0604020202020204" pitchFamily="34" charset="0"/>
              <a:buChar char="•"/>
            </a:pPr>
            <a:r>
              <a:rPr lang="en-US" dirty="0">
                <a:solidFill>
                  <a:schemeClr val="bg1"/>
                </a:solidFill>
              </a:rPr>
              <a:t>Resources</a:t>
            </a:r>
          </a:p>
          <a:p>
            <a:pPr marL="285750" indent="-285750">
              <a:lnSpc>
                <a:spcPct val="200000"/>
              </a:lnSpc>
              <a:buFont typeface="Arial" panose="020B0604020202020204" pitchFamily="34" charset="0"/>
              <a:buChar char="•"/>
            </a:pPr>
            <a:r>
              <a:rPr lang="en-US" dirty="0">
                <a:solidFill>
                  <a:schemeClr val="bg1"/>
                </a:solidFill>
              </a:rPr>
              <a:t>Questions</a:t>
            </a:r>
          </a:p>
        </p:txBody>
      </p:sp>
    </p:spTree>
    <p:extLst>
      <p:ext uri="{BB962C8B-B14F-4D97-AF65-F5344CB8AC3E}">
        <p14:creationId xmlns:p14="http://schemas.microsoft.com/office/powerpoint/2010/main" val="2548875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1A1C-0BBB-394B-805F-12D560C5127F}"/>
              </a:ext>
            </a:extLst>
          </p:cNvPr>
          <p:cNvSpPr>
            <a:spLocks noGrp="1"/>
          </p:cNvSpPr>
          <p:nvPr>
            <p:ph type="title"/>
          </p:nvPr>
        </p:nvSpPr>
        <p:spPr/>
        <p:txBody>
          <a:bodyPr/>
          <a:lstStyle/>
          <a:p>
            <a:r>
              <a:rPr lang="en-US" dirty="0"/>
              <a:t>Goal of today’s presentation</a:t>
            </a:r>
          </a:p>
        </p:txBody>
      </p:sp>
      <p:pic>
        <p:nvPicPr>
          <p:cNvPr id="1028" name="Picture 4" descr="Humpback Whale Jumping Vector Images (89)">
            <a:extLst>
              <a:ext uri="{FF2B5EF4-FFF2-40B4-BE49-F238E27FC236}">
                <a16:creationId xmlns:a16="http://schemas.microsoft.com/office/drawing/2014/main" id="{6352BCD5-2B64-8F47-A446-156D4D28D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457" y="1585519"/>
            <a:ext cx="2152983" cy="226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79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1A1C-0BBB-394B-805F-12D560C5127F}"/>
              </a:ext>
            </a:extLst>
          </p:cNvPr>
          <p:cNvSpPr>
            <a:spLocks noGrp="1"/>
          </p:cNvSpPr>
          <p:nvPr>
            <p:ph type="title"/>
          </p:nvPr>
        </p:nvSpPr>
        <p:spPr/>
        <p:txBody>
          <a:bodyPr/>
          <a:lstStyle/>
          <a:p>
            <a:r>
              <a:rPr lang="en-US" dirty="0"/>
              <a:t>Goal of today’s presentation</a:t>
            </a:r>
          </a:p>
        </p:txBody>
      </p:sp>
      <p:pic>
        <p:nvPicPr>
          <p:cNvPr id="1026" name="Picture 2" descr="Docker news and podcasts for developers |&gt; News and podcasts for developers  |&gt; Changelog">
            <a:extLst>
              <a:ext uri="{FF2B5EF4-FFF2-40B4-BE49-F238E27FC236}">
                <a16:creationId xmlns:a16="http://schemas.microsoft.com/office/drawing/2014/main" id="{9EF48345-772A-784A-8A5B-FF80770EF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0129" y="1585519"/>
            <a:ext cx="2370414" cy="237041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16B4D9AA-3266-6E4D-A35A-9E792E3A5C5D}"/>
              </a:ext>
            </a:extLst>
          </p:cNvPr>
          <p:cNvCxnSpPr/>
          <p:nvPr/>
        </p:nvCxnSpPr>
        <p:spPr>
          <a:xfrm>
            <a:off x="3372374" y="2776756"/>
            <a:ext cx="18120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Humpback Whale Jumping Vector Images (89)">
            <a:extLst>
              <a:ext uri="{FF2B5EF4-FFF2-40B4-BE49-F238E27FC236}">
                <a16:creationId xmlns:a16="http://schemas.microsoft.com/office/drawing/2014/main" id="{6352BCD5-2B64-8F47-A446-156D4D28D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457" y="1585519"/>
            <a:ext cx="2152983" cy="226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957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1A1C-0BBB-394B-805F-12D560C5127F}"/>
              </a:ext>
            </a:extLst>
          </p:cNvPr>
          <p:cNvSpPr>
            <a:spLocks noGrp="1"/>
          </p:cNvSpPr>
          <p:nvPr>
            <p:ph type="title"/>
          </p:nvPr>
        </p:nvSpPr>
        <p:spPr/>
        <p:txBody>
          <a:bodyPr/>
          <a:lstStyle/>
          <a:p>
            <a:r>
              <a:rPr lang="en-US" dirty="0"/>
              <a:t>What is Docker?</a:t>
            </a:r>
          </a:p>
        </p:txBody>
      </p:sp>
    </p:spTree>
    <p:extLst>
      <p:ext uri="{BB962C8B-B14F-4D97-AF65-F5344CB8AC3E}">
        <p14:creationId xmlns:p14="http://schemas.microsoft.com/office/powerpoint/2010/main" val="3175492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1A1C-0BBB-394B-805F-12D560C5127F}"/>
              </a:ext>
            </a:extLst>
          </p:cNvPr>
          <p:cNvSpPr>
            <a:spLocks noGrp="1"/>
          </p:cNvSpPr>
          <p:nvPr>
            <p:ph type="title"/>
          </p:nvPr>
        </p:nvSpPr>
        <p:spPr/>
        <p:txBody>
          <a:bodyPr/>
          <a:lstStyle/>
          <a:p>
            <a:r>
              <a:rPr lang="en-US" dirty="0"/>
              <a:t>What is Docker?</a:t>
            </a:r>
          </a:p>
        </p:txBody>
      </p:sp>
      <p:sp>
        <p:nvSpPr>
          <p:cNvPr id="3" name="Text Placeholder 2">
            <a:extLst>
              <a:ext uri="{FF2B5EF4-FFF2-40B4-BE49-F238E27FC236}">
                <a16:creationId xmlns:a16="http://schemas.microsoft.com/office/drawing/2014/main" id="{C64FC2B1-50B3-0F4C-9E55-99A29BB03899}"/>
              </a:ext>
            </a:extLst>
          </p:cNvPr>
          <p:cNvSpPr>
            <a:spLocks noGrp="1"/>
          </p:cNvSpPr>
          <p:nvPr>
            <p:ph type="body" sz="quarter" idx="10"/>
          </p:nvPr>
        </p:nvSpPr>
        <p:spPr>
          <a:xfrm>
            <a:off x="457200" y="1200151"/>
            <a:ext cx="8229600" cy="3403599"/>
          </a:xfrm>
        </p:spPr>
        <p:txBody>
          <a:bodyPr/>
          <a:lstStyle/>
          <a:p>
            <a:pPr marL="0" indent="0">
              <a:buNone/>
            </a:pPr>
            <a:r>
              <a:rPr lang="en-US" dirty="0"/>
              <a:t>Docker is a tool designed to make it easier to create, deploy, and run applications by using containers. Containers allow a developer to package up an application with all of the parts it needs, such as libraries and other dependencies, and deploy it as one package. </a:t>
            </a:r>
          </a:p>
        </p:txBody>
      </p:sp>
    </p:spTree>
    <p:extLst>
      <p:ext uri="{BB962C8B-B14F-4D97-AF65-F5344CB8AC3E}">
        <p14:creationId xmlns:p14="http://schemas.microsoft.com/office/powerpoint/2010/main" val="1436039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1A1C-0BBB-394B-805F-12D560C5127F}"/>
              </a:ext>
            </a:extLst>
          </p:cNvPr>
          <p:cNvSpPr>
            <a:spLocks noGrp="1"/>
          </p:cNvSpPr>
          <p:nvPr>
            <p:ph type="title"/>
          </p:nvPr>
        </p:nvSpPr>
        <p:spPr/>
        <p:txBody>
          <a:bodyPr/>
          <a:lstStyle/>
          <a:p>
            <a:r>
              <a:rPr lang="en-US" dirty="0"/>
              <a:t>What is Docker? - Terminology</a:t>
            </a:r>
          </a:p>
        </p:txBody>
      </p:sp>
      <p:sp>
        <p:nvSpPr>
          <p:cNvPr id="3" name="Text Placeholder 2">
            <a:extLst>
              <a:ext uri="{FF2B5EF4-FFF2-40B4-BE49-F238E27FC236}">
                <a16:creationId xmlns:a16="http://schemas.microsoft.com/office/drawing/2014/main" id="{C64FC2B1-50B3-0F4C-9E55-99A29BB03899}"/>
              </a:ext>
            </a:extLst>
          </p:cNvPr>
          <p:cNvSpPr>
            <a:spLocks noGrp="1"/>
          </p:cNvSpPr>
          <p:nvPr>
            <p:ph type="body" sz="quarter" idx="10"/>
          </p:nvPr>
        </p:nvSpPr>
        <p:spPr>
          <a:xfrm>
            <a:off x="457200" y="1200151"/>
            <a:ext cx="8229600" cy="3403599"/>
          </a:xfrm>
        </p:spPr>
        <p:txBody>
          <a:bodyPr>
            <a:normAutofit/>
          </a:bodyPr>
          <a:lstStyle/>
          <a:p>
            <a:r>
              <a:rPr lang="en-US" sz="1200" b="1" dirty="0" err="1"/>
              <a:t>Dockerfile</a:t>
            </a:r>
            <a:r>
              <a:rPr lang="en-US" sz="1200" dirty="0"/>
              <a:t>: A text file that contains instructions for building a Docker image. It's like a batch script, the first line states the base image to begin with and then follow the instructions to install required programs, copy files, and so on, until you get the working environment you need.</a:t>
            </a:r>
          </a:p>
        </p:txBody>
      </p:sp>
    </p:spTree>
    <p:extLst>
      <p:ext uri="{BB962C8B-B14F-4D97-AF65-F5344CB8AC3E}">
        <p14:creationId xmlns:p14="http://schemas.microsoft.com/office/powerpoint/2010/main" val="2019142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1A1C-0BBB-394B-805F-12D560C5127F}"/>
              </a:ext>
            </a:extLst>
          </p:cNvPr>
          <p:cNvSpPr>
            <a:spLocks noGrp="1"/>
          </p:cNvSpPr>
          <p:nvPr>
            <p:ph type="title"/>
          </p:nvPr>
        </p:nvSpPr>
        <p:spPr/>
        <p:txBody>
          <a:bodyPr/>
          <a:lstStyle/>
          <a:p>
            <a:r>
              <a:rPr lang="en-US" dirty="0"/>
              <a:t>What is Docker? - Terminology</a:t>
            </a:r>
          </a:p>
        </p:txBody>
      </p:sp>
      <p:sp>
        <p:nvSpPr>
          <p:cNvPr id="3" name="Text Placeholder 2">
            <a:extLst>
              <a:ext uri="{FF2B5EF4-FFF2-40B4-BE49-F238E27FC236}">
                <a16:creationId xmlns:a16="http://schemas.microsoft.com/office/drawing/2014/main" id="{C64FC2B1-50B3-0F4C-9E55-99A29BB03899}"/>
              </a:ext>
            </a:extLst>
          </p:cNvPr>
          <p:cNvSpPr>
            <a:spLocks noGrp="1"/>
          </p:cNvSpPr>
          <p:nvPr>
            <p:ph type="body" sz="quarter" idx="10"/>
          </p:nvPr>
        </p:nvSpPr>
        <p:spPr>
          <a:xfrm>
            <a:off x="457200" y="1200151"/>
            <a:ext cx="8229600" cy="3403599"/>
          </a:xfrm>
        </p:spPr>
        <p:txBody>
          <a:bodyPr>
            <a:normAutofit/>
          </a:bodyPr>
          <a:lstStyle/>
          <a:p>
            <a:r>
              <a:rPr lang="en-US" sz="1200" b="1" dirty="0" err="1"/>
              <a:t>Dockerfile</a:t>
            </a:r>
            <a:r>
              <a:rPr lang="en-US" sz="1200" dirty="0"/>
              <a:t>: A text file that contains instructions for building a Docker image. It's like a batch script, the first line states the base image to begin with and then follow the instructions to install required programs, copy files, and so on, until you get the working environment you need.</a:t>
            </a:r>
          </a:p>
          <a:p>
            <a:r>
              <a:rPr lang="en-US" sz="1200" b="1" dirty="0"/>
              <a:t>Container image</a:t>
            </a:r>
            <a:r>
              <a:rPr lang="en-US" sz="1200" dirty="0"/>
              <a:t>: A package with all the dependencies and information needed to create a container. An image includes all the dependencies (such as frameworks) plus deployment and execution configuration to be used by a container runtime. Usually, an image derives from multiple base images that are layers stacked on top of each other to form the container's filesystem. An image is immutable once it has been created.</a:t>
            </a:r>
          </a:p>
          <a:p>
            <a:endParaRPr lang="en-US" sz="1200" dirty="0"/>
          </a:p>
        </p:txBody>
      </p:sp>
    </p:spTree>
    <p:extLst>
      <p:ext uri="{BB962C8B-B14F-4D97-AF65-F5344CB8AC3E}">
        <p14:creationId xmlns:p14="http://schemas.microsoft.com/office/powerpoint/2010/main" val="3624657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1A1C-0BBB-394B-805F-12D560C5127F}"/>
              </a:ext>
            </a:extLst>
          </p:cNvPr>
          <p:cNvSpPr>
            <a:spLocks noGrp="1"/>
          </p:cNvSpPr>
          <p:nvPr>
            <p:ph type="title"/>
          </p:nvPr>
        </p:nvSpPr>
        <p:spPr/>
        <p:txBody>
          <a:bodyPr/>
          <a:lstStyle/>
          <a:p>
            <a:r>
              <a:rPr lang="en-US" dirty="0"/>
              <a:t>What is Docker? - Terminology</a:t>
            </a:r>
          </a:p>
        </p:txBody>
      </p:sp>
      <p:sp>
        <p:nvSpPr>
          <p:cNvPr id="3" name="Text Placeholder 2">
            <a:extLst>
              <a:ext uri="{FF2B5EF4-FFF2-40B4-BE49-F238E27FC236}">
                <a16:creationId xmlns:a16="http://schemas.microsoft.com/office/drawing/2014/main" id="{C64FC2B1-50B3-0F4C-9E55-99A29BB03899}"/>
              </a:ext>
            </a:extLst>
          </p:cNvPr>
          <p:cNvSpPr>
            <a:spLocks noGrp="1"/>
          </p:cNvSpPr>
          <p:nvPr>
            <p:ph type="body" sz="quarter" idx="10"/>
          </p:nvPr>
        </p:nvSpPr>
        <p:spPr>
          <a:xfrm>
            <a:off x="457200" y="1200151"/>
            <a:ext cx="8229600" cy="3403599"/>
          </a:xfrm>
        </p:spPr>
        <p:txBody>
          <a:bodyPr>
            <a:normAutofit/>
          </a:bodyPr>
          <a:lstStyle/>
          <a:p>
            <a:r>
              <a:rPr lang="en-US" sz="1200" b="1" dirty="0" err="1"/>
              <a:t>Dockerfile</a:t>
            </a:r>
            <a:r>
              <a:rPr lang="en-US" sz="1200" dirty="0"/>
              <a:t>: A text file that contains instructions for building a Docker image. It's like a batch script, the first line states the base image to begin with and then follow the instructions to install required programs, copy files, and so on, until you get the working environment you need.</a:t>
            </a:r>
          </a:p>
          <a:p>
            <a:r>
              <a:rPr lang="en-US" sz="1200" b="1" dirty="0"/>
              <a:t>Container image</a:t>
            </a:r>
            <a:r>
              <a:rPr lang="en-US" sz="1200" dirty="0"/>
              <a:t>: A package with all the dependencies and information needed to create a container. An image includes all the dependencies (such as frameworks) plus deployment and execution configuration to be used by a container runtime. Usually, an image derives from multiple base images that are layers stacked on top of each other to form the container's filesystem. An image is immutable once it has been created.</a:t>
            </a:r>
          </a:p>
          <a:p>
            <a:r>
              <a:rPr lang="en-US" sz="1200" b="1" dirty="0"/>
              <a:t>Container</a:t>
            </a:r>
            <a:r>
              <a:rPr lang="en-US" sz="1200" dirty="0"/>
              <a:t>: An instance of a Docker image. A container represents the execution of a single application, process, or service. It consists of the contents of a Docker image, an execution environment, and a standard set of instructions. When scaling a service, you create multiple instances of a container from the same image. Or a batch job can create multiple containers from the same image, passing different parameters to each instance.</a:t>
            </a:r>
          </a:p>
        </p:txBody>
      </p:sp>
    </p:spTree>
    <p:extLst>
      <p:ext uri="{BB962C8B-B14F-4D97-AF65-F5344CB8AC3E}">
        <p14:creationId xmlns:p14="http://schemas.microsoft.com/office/powerpoint/2010/main" val="2721571914"/>
      </p:ext>
    </p:extLst>
  </p:cSld>
  <p:clrMapOvr>
    <a:masterClrMapping/>
  </p:clrMapOvr>
</p:sld>
</file>

<file path=ppt/theme/theme1.xml><?xml version="1.0" encoding="utf-8"?>
<a:theme xmlns:a="http://schemas.openxmlformats.org/drawingml/2006/main" name="Master Layout">
  <a:themeElements>
    <a:clrScheme name="Custom 1">
      <a:dk1>
        <a:srgbClr val="000000"/>
      </a:dk1>
      <a:lt1>
        <a:srgbClr val="FFFFFF"/>
      </a:lt1>
      <a:dk2>
        <a:srgbClr val="003359"/>
      </a:dk2>
      <a:lt2>
        <a:srgbClr val="5E6A71"/>
      </a:lt2>
      <a:accent1>
        <a:srgbClr val="01B3AA"/>
      </a:accent1>
      <a:accent2>
        <a:srgbClr val="FFC61E"/>
      </a:accent2>
      <a:accent3>
        <a:srgbClr val="7AB800"/>
      </a:accent3>
      <a:accent4>
        <a:srgbClr val="E87511"/>
      </a:accent4>
      <a:accent5>
        <a:srgbClr val="CE1126"/>
      </a:accent5>
      <a:accent6>
        <a:srgbClr val="818A8F"/>
      </a:accent6>
      <a:hlink>
        <a:srgbClr val="5C7F92"/>
      </a:hlink>
      <a:folHlink>
        <a:srgbClr val="37424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9 Generic KSMC PowerPoint Template_Widescreen_16x9" id="{C63AF4D9-5FB0-449B-AE36-83964930FA98}" vid="{9E0BDB9A-DFFE-4FC7-9947-644330F5D2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DA01FFFF7613409F0A3F067C250718" ma:contentTypeVersion="7" ma:contentTypeDescription="Create a new document." ma:contentTypeScope="" ma:versionID="8c32146a0839df85fad7217509be6417">
  <xsd:schema xmlns:xsd="http://www.w3.org/2001/XMLSchema" xmlns:xs="http://www.w3.org/2001/XMLSchema" xmlns:p="http://schemas.microsoft.com/office/2006/metadata/properties" xmlns:ns2="d5a537ed-0345-4123-83e7-69f57d3a4e52" xmlns:ns3="9c1f8799-361a-4837-aea0-8d6843722050" targetNamespace="http://schemas.microsoft.com/office/2006/metadata/properties" ma:root="true" ma:fieldsID="5693e2d9f18ccc00ca8988c9b2352184" ns2:_="" ns3:_="">
    <xsd:import namespace="d5a537ed-0345-4123-83e7-69f57d3a4e52"/>
    <xsd:import namespace="9c1f8799-361a-4837-aea0-8d6843722050"/>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a537ed-0345-4123-83e7-69f57d3a4e5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c1f8799-361a-4837-aea0-8d684372205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62D70F-7118-4192-9046-5B6422B85F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a537ed-0345-4123-83e7-69f57d3a4e52"/>
    <ds:schemaRef ds:uri="9c1f8799-361a-4837-aea0-8d68437220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E93F90-F5F9-4040-B5D0-6C56025F1A75}">
  <ds:schemaRefs>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http://purl.org/dc/dcmitype/"/>
    <ds:schemaRef ds:uri="http://www.w3.org/XML/1998/namespace"/>
    <ds:schemaRef ds:uri="9c1f8799-361a-4837-aea0-8d6843722050"/>
    <ds:schemaRef ds:uri="d5a537ed-0345-4123-83e7-69f57d3a4e52"/>
    <ds:schemaRef ds:uri="http://schemas.microsoft.com/office/2006/metadata/properties"/>
  </ds:schemaRefs>
</ds:datastoreItem>
</file>

<file path=customXml/itemProps3.xml><?xml version="1.0" encoding="utf-8"?>
<ds:datastoreItem xmlns:ds="http://schemas.openxmlformats.org/officeDocument/2006/customXml" ds:itemID="{D363F6EC-46C4-4B53-B99E-D44A6424771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Master Layout</Template>
  <TotalTime>52</TotalTime>
  <Words>1582</Words>
  <Application>Microsoft Macintosh PowerPoint</Application>
  <PresentationFormat>On-screen Show (16:9)</PresentationFormat>
  <Paragraphs>68</Paragraphs>
  <Slides>17</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Master Layout</vt:lpstr>
      <vt:lpstr>Docker PDT</vt:lpstr>
      <vt:lpstr>Agenda</vt:lpstr>
      <vt:lpstr>Goal of today’s presentation</vt:lpstr>
      <vt:lpstr>Goal of today’s presentation</vt:lpstr>
      <vt:lpstr>What is Docker?</vt:lpstr>
      <vt:lpstr>What is Docker?</vt:lpstr>
      <vt:lpstr>What is Docker? - Terminology</vt:lpstr>
      <vt:lpstr>What is Docker? - Terminology</vt:lpstr>
      <vt:lpstr>What is Docker? - Terminology</vt:lpstr>
      <vt:lpstr>What is Docker? - Terminology</vt:lpstr>
      <vt:lpstr>What makes Docker so great?</vt:lpstr>
      <vt:lpstr>Code Examples</vt:lpstr>
      <vt:lpstr>Code Examples</vt:lpstr>
      <vt:lpstr>Code Examples</vt:lpstr>
      <vt:lpstr>Code Examples</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PDT</dc:title>
  <dc:creator>Juan Arellano</dc:creator>
  <cp:lastModifiedBy>Juan Arellano</cp:lastModifiedBy>
  <cp:revision>8</cp:revision>
  <cp:lastPrinted>2017-03-20T15:02:31Z</cp:lastPrinted>
  <dcterms:created xsi:type="dcterms:W3CDTF">2020-10-30T12:29:23Z</dcterms:created>
  <dcterms:modified xsi:type="dcterms:W3CDTF">2020-10-30T16:38:29Z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0x01010092DA01FFFF7613409F0A3F067C250718</vt:lpwstr>
  </property>
</Properties>
</file>